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96" y="476672"/>
            <a:ext cx="8640000" cy="3468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0598" y="2716023"/>
            <a:ext cx="3981830" cy="10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75A5659-510B-4D06-7BB0-1693DDA6EB7B}"/>
              </a:ext>
            </a:extLst>
          </p:cNvPr>
          <p:cNvGrpSpPr/>
          <p:nvPr/>
        </p:nvGrpSpPr>
        <p:grpSpPr>
          <a:xfrm>
            <a:off x="251520" y="188640"/>
            <a:ext cx="6624736" cy="6309000"/>
            <a:chOff x="323528" y="549000"/>
            <a:chExt cx="6073004" cy="5760000"/>
          </a:xfrm>
        </p:grpSpPr>
        <p:pic>
          <p:nvPicPr>
            <p:cNvPr id="2" name="img_16777215" descr="9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5003"/>
            <a:stretch/>
          </p:blipFill>
          <p:spPr>
            <a:xfrm>
              <a:off x="323528" y="549000"/>
              <a:ext cx="5568948" cy="143984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img_16777215" descr="9.png">
              <a:extLst>
                <a:ext uri="{FF2B5EF4-FFF2-40B4-BE49-F238E27FC236}">
                  <a16:creationId xmlns:a16="http://schemas.microsoft.com/office/drawing/2014/main" id="{92895F3B-7C50-7AD3-D7AF-C63D5198F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997"/>
            <a:stretch/>
          </p:blipFill>
          <p:spPr>
            <a:xfrm>
              <a:off x="827584" y="1988840"/>
              <a:ext cx="5568948" cy="432016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827584" y="2780928"/>
            <a:ext cx="3456384" cy="1872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191AB76-782A-843F-CFAA-488D64F5F10B}"/>
              </a:ext>
            </a:extLst>
          </p:cNvPr>
          <p:cNvSpPr/>
          <p:nvPr/>
        </p:nvSpPr>
        <p:spPr bwMode="white">
          <a:xfrm>
            <a:off x="827584" y="4580969"/>
            <a:ext cx="5904656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AC6BD81-072E-DB90-C2DF-2283E6FD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3" y="1844824"/>
            <a:ext cx="8026813" cy="13335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CA137F-08DE-FA93-C191-E66EA0E3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679608"/>
            <a:ext cx="4407126" cy="609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304" y="404664"/>
            <a:ext cx="857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9749" y="5247225"/>
            <a:ext cx="684077" cy="81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1513" y="5247225"/>
            <a:ext cx="648072" cy="81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698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1828" y="4461362"/>
            <a:ext cx="648072" cy="8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4088" y="4461362"/>
            <a:ext cx="648072" cy="85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1696" y="1601536"/>
            <a:ext cx="576064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7F2DC153-3900-F50E-1CF0-E8A4DDFD8F9A}"/>
              </a:ext>
            </a:extLst>
          </p:cNvPr>
          <p:cNvSpPr/>
          <p:nvPr/>
        </p:nvSpPr>
        <p:spPr bwMode="white">
          <a:xfrm>
            <a:off x="6335712" y="2726881"/>
            <a:ext cx="79208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B2B096A1-0FBF-868E-FEB0-E4A5495D5C0D}"/>
              </a:ext>
            </a:extLst>
          </p:cNvPr>
          <p:cNvSpPr/>
          <p:nvPr/>
        </p:nvSpPr>
        <p:spPr bwMode="white">
          <a:xfrm>
            <a:off x="5975672" y="3782934"/>
            <a:ext cx="792088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837"/>
          <a:stretch/>
        </p:blipFill>
        <p:spPr>
          <a:xfrm>
            <a:off x="252000" y="548681"/>
            <a:ext cx="8640000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885E713F-8BD9-9871-772C-DF25A1C13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96"/>
          <a:stretch/>
        </p:blipFill>
        <p:spPr>
          <a:xfrm>
            <a:off x="899592" y="1412776"/>
            <a:ext cx="8640000" cy="388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016" y="620688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912" y="3805301"/>
            <a:ext cx="7887453" cy="105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212"/>
          <a:stretch/>
        </p:blipFill>
        <p:spPr>
          <a:xfrm>
            <a:off x="252000" y="620688"/>
            <a:ext cx="8640000" cy="83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9C61E21D-0ACD-A0B4-642D-46195D00F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02"/>
          <a:stretch/>
        </p:blipFill>
        <p:spPr>
          <a:xfrm>
            <a:off x="900552" y="1556792"/>
            <a:ext cx="8640000" cy="258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DD8D043-7012-EC5B-9F92-849505CA2AF9}"/>
              </a:ext>
            </a:extLst>
          </p:cNvPr>
          <p:cNvSpPr/>
          <p:nvPr/>
        </p:nvSpPr>
        <p:spPr bwMode="white">
          <a:xfrm>
            <a:off x="862448" y="3639708"/>
            <a:ext cx="7582624" cy="40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249"/>
          <a:stretch/>
        </p:blipFill>
        <p:spPr>
          <a:xfrm>
            <a:off x="251520" y="476672"/>
            <a:ext cx="8549512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207E535A-85FD-E612-DE1D-CD9EEBDE5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496"/>
          <a:stretch/>
        </p:blipFill>
        <p:spPr>
          <a:xfrm>
            <a:off x="899592" y="1268760"/>
            <a:ext cx="8549512" cy="504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