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76391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870" y="2353743"/>
            <a:ext cx="6999007" cy="382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B336AB-1CEE-CF1B-1E85-5A643EDEB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3" y="1844824"/>
            <a:ext cx="8026813" cy="13335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3FFD84-A263-3302-45D8-0080A2CFB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676304"/>
            <a:ext cx="4451579" cy="577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55847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0346" y="2127666"/>
            <a:ext cx="116989" cy="190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8258" y="2817634"/>
            <a:ext cx="166248" cy="19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4643" y="3741698"/>
            <a:ext cx="166248" cy="19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3447" y="4949142"/>
            <a:ext cx="178563" cy="19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1678" y="5411174"/>
            <a:ext cx="172405" cy="19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5502" y="5879367"/>
            <a:ext cx="3386540" cy="190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36712"/>
            <a:ext cx="8640000" cy="4931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7281" y="1704774"/>
            <a:ext cx="257199" cy="30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1040" y="1704774"/>
            <a:ext cx="257199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4590" y="2420209"/>
            <a:ext cx="438191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7248" y="3135645"/>
            <a:ext cx="257199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1272" y="3851081"/>
            <a:ext cx="285777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95461" y="3851081"/>
            <a:ext cx="419140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62143" y="5272413"/>
            <a:ext cx="457243" cy="30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72066" y="5272413"/>
            <a:ext cx="466769" cy="30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91514" y="5272413"/>
            <a:ext cx="828754" cy="30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3.png">
            <a:extLst>
              <a:ext uri="{FF2B5EF4-FFF2-40B4-BE49-F238E27FC236}">
                <a16:creationId xmlns:a16="http://schemas.microsoft.com/office/drawing/2014/main" id="{DFD1F890-8438-656B-61DF-86C81D9CB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96"/>
          <a:stretch/>
        </p:blipFill>
        <p:spPr>
          <a:xfrm>
            <a:off x="924560" y="1412776"/>
            <a:ext cx="7899099" cy="4896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254"/>
          <a:stretch/>
        </p:blipFill>
        <p:spPr>
          <a:xfrm>
            <a:off x="251520" y="549000"/>
            <a:ext cx="7899099" cy="791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D4CC7C4-3458-33AC-293A-9068AF747BD9}"/>
              </a:ext>
            </a:extLst>
          </p:cNvPr>
          <p:cNvSpPr/>
          <p:nvPr/>
        </p:nvSpPr>
        <p:spPr bwMode="white">
          <a:xfrm>
            <a:off x="5393456" y="5594446"/>
            <a:ext cx="243853" cy="25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20523B5F-7086-ED67-9AEF-220A0426B736}"/>
              </a:ext>
            </a:extLst>
          </p:cNvPr>
          <p:cNvSpPr/>
          <p:nvPr/>
        </p:nvSpPr>
        <p:spPr bwMode="white">
          <a:xfrm>
            <a:off x="6316614" y="5594446"/>
            <a:ext cx="235144" cy="261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7B7D4F7F-B4FC-6C22-224D-A798B89ABCED}"/>
              </a:ext>
            </a:extLst>
          </p:cNvPr>
          <p:cNvSpPr/>
          <p:nvPr/>
        </p:nvSpPr>
        <p:spPr bwMode="white">
          <a:xfrm>
            <a:off x="7161391" y="5594446"/>
            <a:ext cx="391906" cy="25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1980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5627" y="1515413"/>
            <a:ext cx="485821" cy="30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9982" y="2232900"/>
            <a:ext cx="1124057" cy="29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3270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4686" y="3901594"/>
            <a:ext cx="1906479" cy="161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8811" y="4152029"/>
            <a:ext cx="1607582" cy="135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4684" y="5953544"/>
            <a:ext cx="355445" cy="242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18282" y="5945465"/>
            <a:ext cx="339288" cy="242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2673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9935" y="2076671"/>
            <a:ext cx="6487144" cy="105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6"/>
          <a:stretch/>
        </p:blipFill>
        <p:spPr>
          <a:xfrm>
            <a:off x="457714" y="404664"/>
            <a:ext cx="8228571" cy="216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7.png">
            <a:extLst>
              <a:ext uri="{FF2B5EF4-FFF2-40B4-BE49-F238E27FC236}">
                <a16:creationId xmlns:a16="http://schemas.microsoft.com/office/drawing/2014/main" id="{72DD15E3-82A8-C75C-022A-47C6E780F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04"/>
          <a:stretch/>
        </p:blipFill>
        <p:spPr>
          <a:xfrm>
            <a:off x="1115454" y="2564904"/>
            <a:ext cx="8228571" cy="359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2993" y="5029017"/>
            <a:ext cx="172373" cy="2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89199" y="5029017"/>
            <a:ext cx="254024" cy="2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6646" y="5029017"/>
            <a:ext cx="235879" cy="27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6671" y="5029017"/>
            <a:ext cx="408253" cy="27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55776" y="5601383"/>
            <a:ext cx="254024" cy="26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89199" y="5592298"/>
            <a:ext cx="244951" cy="27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04068" y="5592298"/>
            <a:ext cx="399180" cy="27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36671" y="5592298"/>
            <a:ext cx="408253" cy="27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2022-08-14T03:25:42Z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