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61" r:id="rId5"/>
    <p:sldId id="262" r:id="rId6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380" y="4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BDC5E1-ECC2-4E54-8BA5-1D48FA818A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B78F0-0DC1-4DC5-8227-DB3FBECF6BD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B78F0-0DC1-4DC5-8227-DB3FBECF6B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20688"/>
            <a:ext cx="8640000" cy="47740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6399" y="3527059"/>
            <a:ext cx="7192061" cy="1724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5302" y="2057330"/>
            <a:ext cx="5753396" cy="13716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212" y="3789040"/>
            <a:ext cx="2457576" cy="6858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9000"/>
            <a:ext cx="652165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76749" y="2361134"/>
            <a:ext cx="201329" cy="230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21345" y="2361134"/>
            <a:ext cx="345137" cy="2229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89508" y="2900460"/>
            <a:ext cx="661512" cy="230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27995" y="3468550"/>
            <a:ext cx="129426" cy="2229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99234" y="3820910"/>
            <a:ext cx="208520" cy="2229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23756" y="4367426"/>
            <a:ext cx="402659" cy="2229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105219" y="4899561"/>
            <a:ext cx="510515" cy="230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717480" y="5438887"/>
            <a:ext cx="488944" cy="2229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6254"/>
          <a:stretch>
            <a:fillRect/>
          </a:stretch>
        </p:blipFill>
        <p:spPr>
          <a:xfrm>
            <a:off x="323528" y="549000"/>
            <a:ext cx="7052011" cy="7917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8" name="img_16777215" descr="2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312"/>
          <a:stretch>
            <a:fillRect/>
          </a:stretch>
        </p:blipFill>
        <p:spPr>
          <a:xfrm>
            <a:off x="827584" y="1340768"/>
            <a:ext cx="7052011" cy="4993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3455565" y="5586764"/>
            <a:ext cx="365429" cy="233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4209750" y="5586764"/>
            <a:ext cx="373204" cy="233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4987259" y="5586764"/>
            <a:ext cx="318778" cy="233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6"/>
          <p:cNvSpPr/>
          <p:nvPr/>
        </p:nvSpPr>
        <p:spPr bwMode="white">
          <a:xfrm>
            <a:off x="6511178" y="5586764"/>
            <a:ext cx="373204" cy="233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6"/>
          <p:cNvSpPr/>
          <p:nvPr/>
        </p:nvSpPr>
        <p:spPr bwMode="white">
          <a:xfrm>
            <a:off x="5710342" y="5586765"/>
            <a:ext cx="450957" cy="233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548680"/>
            <a:ext cx="8640000" cy="49002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6399" y="4199999"/>
            <a:ext cx="7344476" cy="1096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692696"/>
            <a:ext cx="8640000" cy="34623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18399" y="1522505"/>
            <a:ext cx="6706240" cy="2470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7504"/>
          <a:stretch>
            <a:fillRect/>
          </a:stretch>
        </p:blipFill>
        <p:spPr>
          <a:xfrm>
            <a:off x="251520" y="549000"/>
            <a:ext cx="7200000" cy="7197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5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496"/>
          <a:stretch>
            <a:fillRect/>
          </a:stretch>
        </p:blipFill>
        <p:spPr>
          <a:xfrm>
            <a:off x="827584" y="1268760"/>
            <a:ext cx="7200000" cy="5040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240373" y="4163896"/>
            <a:ext cx="6112458" cy="2041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92696"/>
            <a:ext cx="8640000" cy="41434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6399" y="2907609"/>
            <a:ext cx="7344476" cy="1766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g_16777215" descr="7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9998"/>
          <a:stretch>
            <a:fillRect/>
          </a:stretch>
        </p:blipFill>
        <p:spPr>
          <a:xfrm>
            <a:off x="964344" y="2276872"/>
            <a:ext cx="6648020" cy="40321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7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0002"/>
          <a:stretch>
            <a:fillRect/>
          </a:stretch>
        </p:blipFill>
        <p:spPr>
          <a:xfrm>
            <a:off x="395536" y="549000"/>
            <a:ext cx="6648020" cy="17278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06558" y="3789040"/>
            <a:ext cx="4193634" cy="19939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等线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2022-08-14T04:47:13Z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