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774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6399" y="2145342"/>
            <a:ext cx="7334950" cy="311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247"/>
          <a:stretch/>
        </p:blipFill>
        <p:spPr>
          <a:xfrm>
            <a:off x="323528" y="332656"/>
            <a:ext cx="5177953" cy="136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>
            <a:extLst>
              <a:ext uri="{FF2B5EF4-FFF2-40B4-BE49-F238E27FC236}">
                <a16:creationId xmlns:a16="http://schemas.microsoft.com/office/drawing/2014/main" id="{F544D07E-80AB-E6A5-EE4A-72F433CAB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753"/>
          <a:stretch/>
        </p:blipFill>
        <p:spPr>
          <a:xfrm>
            <a:off x="755576" y="1700808"/>
            <a:ext cx="5177953" cy="4391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8706" y="3406941"/>
            <a:ext cx="274026" cy="17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9839" y="3406941"/>
            <a:ext cx="148430" cy="17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1917" y="3406941"/>
            <a:ext cx="154139" cy="17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72430" y="5389798"/>
            <a:ext cx="274026" cy="17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310EBB6-6AE5-4B14-2C7A-0979CB661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302" y="1844824"/>
            <a:ext cx="5753396" cy="13716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9A99BF7-26E6-6122-DE27-400C0298B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597" y="3789040"/>
            <a:ext cx="6051861" cy="5524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77745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2170" y="4387734"/>
            <a:ext cx="728599" cy="27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06509" y="4387734"/>
            <a:ext cx="702883" cy="27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5136" y="4387734"/>
            <a:ext cx="728599" cy="27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40899" y="4387734"/>
            <a:ext cx="711455" cy="27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4465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6692" y="2624236"/>
            <a:ext cx="457243" cy="28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6317" y="3253923"/>
            <a:ext cx="428665" cy="2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9051" y="4017179"/>
            <a:ext cx="438191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10143" y="4083964"/>
            <a:ext cx="457243" cy="28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1967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14998" y="759557"/>
            <a:ext cx="1781345" cy="391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2198" y="1409073"/>
            <a:ext cx="2619625" cy="401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5450" y="2087243"/>
            <a:ext cx="1276471" cy="391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0765" y="2087243"/>
            <a:ext cx="2114751" cy="391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3960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5341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1375" y="701298"/>
            <a:ext cx="2143329" cy="410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3955" y="1369007"/>
            <a:ext cx="2143329" cy="410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9655" y="2742577"/>
            <a:ext cx="466769" cy="305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32720" y="4077993"/>
            <a:ext cx="257199" cy="305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42158" y="5403871"/>
            <a:ext cx="647761" cy="305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753"/>
          <a:stretch/>
        </p:blipFill>
        <p:spPr>
          <a:xfrm>
            <a:off x="252000" y="548680"/>
            <a:ext cx="8640000" cy="929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>
            <a:extLst>
              <a:ext uri="{FF2B5EF4-FFF2-40B4-BE49-F238E27FC236}">
                <a16:creationId xmlns:a16="http://schemas.microsoft.com/office/drawing/2014/main" id="{D5E0459D-30C6-6266-C122-82DA21EAE1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247"/>
          <a:stretch/>
        </p:blipFill>
        <p:spPr>
          <a:xfrm>
            <a:off x="899592" y="1478488"/>
            <a:ext cx="8640000" cy="3901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51272"/>
            <a:ext cx="8640000" cy="2749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1195" y="2818542"/>
            <a:ext cx="428665" cy="27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2926" y="2808994"/>
            <a:ext cx="457243" cy="286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86509" y="2808994"/>
            <a:ext cx="628710" cy="286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8240" y="2808994"/>
            <a:ext cx="619184" cy="286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2022-08-14T03:15:54Z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