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118"/>
          <a:stretch/>
        </p:blipFill>
        <p:spPr>
          <a:xfrm>
            <a:off x="252000" y="548680"/>
            <a:ext cx="8640000" cy="1008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187017B2-1D3D-06FA-8C6D-7A9A232759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882"/>
          <a:stretch/>
        </p:blipFill>
        <p:spPr>
          <a:xfrm>
            <a:off x="899592" y="1556792"/>
            <a:ext cx="8640000" cy="4062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0981F538-662E-FDDC-3B60-1BBEF2D1ED94}"/>
              </a:ext>
            </a:extLst>
          </p:cNvPr>
          <p:cNvSpPr/>
          <p:nvPr/>
        </p:nvSpPr>
        <p:spPr bwMode="white">
          <a:xfrm>
            <a:off x="861488" y="3245947"/>
            <a:ext cx="7849349" cy="2258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>
            <a:extLst>
              <a:ext uri="{FF2B5EF4-FFF2-40B4-BE49-F238E27FC236}">
                <a16:creationId xmlns:a16="http://schemas.microsoft.com/office/drawing/2014/main" id="{703D6327-A10D-D4E4-5BF5-039C8A9587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058"/>
          <a:stretch/>
        </p:blipFill>
        <p:spPr>
          <a:xfrm>
            <a:off x="827584" y="2708920"/>
            <a:ext cx="7954839" cy="3625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1"/>
          <a:stretch/>
        </p:blipFill>
        <p:spPr>
          <a:xfrm>
            <a:off x="251520" y="549000"/>
            <a:ext cx="7954839" cy="2159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579" y="4096317"/>
            <a:ext cx="7077789" cy="2098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1D6FDB-7D9D-6623-9E74-1B4C236F9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72816"/>
            <a:ext cx="5600988" cy="128276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CC2D99-A590-D717-D75E-B05372D0C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532530"/>
            <a:ext cx="2343270" cy="5397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76169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42123" y="2937834"/>
            <a:ext cx="739024" cy="285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0882" y="3610535"/>
            <a:ext cx="411502" cy="269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45227" y="3610535"/>
            <a:ext cx="218348" cy="260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52711" y="5140929"/>
            <a:ext cx="386308" cy="260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30344" y="6015440"/>
            <a:ext cx="747422" cy="260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3657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05428" y="941006"/>
            <a:ext cx="447717" cy="296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86156" y="1685939"/>
            <a:ext cx="476295" cy="305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77071" y="3185355"/>
            <a:ext cx="638235" cy="305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91470" y="3939838"/>
            <a:ext cx="447717" cy="305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728" y="476672"/>
            <a:ext cx="8640000" cy="3556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7837" y="1554233"/>
            <a:ext cx="457243" cy="30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76161" y="3537708"/>
            <a:ext cx="885909" cy="30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38895" y="3528172"/>
            <a:ext cx="1247894" cy="324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3928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3120" y="1917637"/>
            <a:ext cx="578265" cy="819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1855" y="1917636"/>
            <a:ext cx="1000844" cy="791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07321" y="1917637"/>
            <a:ext cx="578265" cy="819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64289" y="1917636"/>
            <a:ext cx="556024" cy="791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38394" y="3100149"/>
            <a:ext cx="619184" cy="2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91029" y="3100149"/>
            <a:ext cx="1009746" cy="2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082077" y="3100149"/>
            <a:ext cx="638235" cy="2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899982" y="3853524"/>
            <a:ext cx="771598" cy="295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243135" y="3853524"/>
            <a:ext cx="771598" cy="295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834183" y="3853524"/>
            <a:ext cx="771598" cy="295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254"/>
          <a:stretch/>
        </p:blipFill>
        <p:spPr>
          <a:xfrm>
            <a:off x="467544" y="549000"/>
            <a:ext cx="8101848" cy="791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BA9EB606-6B52-47F5-8907-65DB68488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050"/>
          <a:stretch/>
        </p:blipFill>
        <p:spPr>
          <a:xfrm>
            <a:off x="1150672" y="1340768"/>
            <a:ext cx="8101848" cy="4950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30D0D35C-A08F-A853-C6F9-8534350ABD15}"/>
              </a:ext>
            </a:extLst>
          </p:cNvPr>
          <p:cNvSpPr/>
          <p:nvPr/>
        </p:nvSpPr>
        <p:spPr bwMode="white">
          <a:xfrm>
            <a:off x="1507975" y="2946394"/>
            <a:ext cx="5502467" cy="317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870"/>
          <a:stretch/>
        </p:blipFill>
        <p:spPr>
          <a:xfrm>
            <a:off x="288008" y="575944"/>
            <a:ext cx="8640000" cy="914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720990C7-416B-D8A5-7CF1-F81A67C53B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671"/>
          <a:stretch/>
        </p:blipFill>
        <p:spPr>
          <a:xfrm>
            <a:off x="899592" y="1556792"/>
            <a:ext cx="8640000" cy="3345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0BCD5321-9F7D-0DE7-7459-1351B02EB8FE}"/>
              </a:ext>
            </a:extLst>
          </p:cNvPr>
          <p:cNvSpPr/>
          <p:nvPr/>
        </p:nvSpPr>
        <p:spPr bwMode="white">
          <a:xfrm>
            <a:off x="861488" y="3730145"/>
            <a:ext cx="7792194" cy="1105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827"/>
          <a:stretch/>
        </p:blipFill>
        <p:spPr>
          <a:xfrm>
            <a:off x="395536" y="521672"/>
            <a:ext cx="8640000" cy="819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6EB5B498-D326-D0E6-CC16-5DEE56E8C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622"/>
          <a:stretch/>
        </p:blipFill>
        <p:spPr>
          <a:xfrm>
            <a:off x="1083821" y="1340768"/>
            <a:ext cx="8640000" cy="2104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3821" y="2159864"/>
            <a:ext cx="7677883" cy="128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2022-08-14T03:08:04Z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