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748"/>
          <a:stretch>
            <a:fillRect/>
          </a:stretch>
        </p:blipFill>
        <p:spPr>
          <a:xfrm>
            <a:off x="827584" y="2204864"/>
            <a:ext cx="6323077" cy="410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252"/>
          <a:stretch>
            <a:fillRect/>
          </a:stretch>
        </p:blipFill>
        <p:spPr>
          <a:xfrm>
            <a:off x="323528" y="549000"/>
            <a:ext cx="6323077" cy="1655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1482" y="3840428"/>
            <a:ext cx="5674734" cy="2370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696" y="1772816"/>
            <a:ext cx="5600988" cy="12827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026" y="3424808"/>
            <a:ext cx="3841947" cy="5969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52925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0179" y="2649911"/>
            <a:ext cx="770250" cy="198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9081" y="4097206"/>
            <a:ext cx="390960" cy="18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9032" y="4097206"/>
            <a:ext cx="414301" cy="18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3634" y="5060124"/>
            <a:ext cx="291761" cy="18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8622" y="6023042"/>
            <a:ext cx="653545" cy="18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270"/>
          <a:stretch>
            <a:fillRect/>
          </a:stretch>
        </p:blipFill>
        <p:spPr>
          <a:xfrm>
            <a:off x="252000" y="404664"/>
            <a:ext cx="8640000" cy="908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532"/>
          <a:stretch>
            <a:fillRect/>
          </a:stretch>
        </p:blipFill>
        <p:spPr>
          <a:xfrm>
            <a:off x="935592" y="1385511"/>
            <a:ext cx="8640000" cy="3017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97488" y="2379988"/>
            <a:ext cx="6563351" cy="195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20766"/>
            <a:ext cx="8640000" cy="3008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2782" y="2177956"/>
            <a:ext cx="4400970" cy="1184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264"/>
          <a:stretch>
            <a:fillRect/>
          </a:stretch>
        </p:blipFill>
        <p:spPr>
          <a:xfrm>
            <a:off x="323528" y="620689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491"/>
          <a:stretch>
            <a:fillRect/>
          </a:stretch>
        </p:blipFill>
        <p:spPr>
          <a:xfrm>
            <a:off x="971600" y="1484784"/>
            <a:ext cx="8640000" cy="2258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209968" y="2476634"/>
            <a:ext cx="5001102" cy="400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219494" y="3257878"/>
            <a:ext cx="5134465" cy="390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094"/>
          <a:stretch>
            <a:fillRect/>
          </a:stretch>
        </p:blipFill>
        <p:spPr>
          <a:xfrm>
            <a:off x="252000" y="476672"/>
            <a:ext cx="8640000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299"/>
          <a:stretch>
            <a:fillRect/>
          </a:stretch>
        </p:blipFill>
        <p:spPr>
          <a:xfrm>
            <a:off x="899592" y="1340768"/>
            <a:ext cx="8640000" cy="3613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61488" y="3725360"/>
            <a:ext cx="7373054" cy="110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517"/>
          <a:stretch>
            <a:fillRect/>
          </a:stretch>
        </p:blipFill>
        <p:spPr>
          <a:xfrm>
            <a:off x="252000" y="476673"/>
            <a:ext cx="8640000" cy="1008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41"/>
          <a:stretch>
            <a:fillRect/>
          </a:stretch>
        </p:blipFill>
        <p:spPr>
          <a:xfrm>
            <a:off x="899592" y="1340768"/>
            <a:ext cx="8640000" cy="3630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61488" y="3005631"/>
            <a:ext cx="7677883" cy="1822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288"/>
          <a:stretch>
            <a:fillRect/>
          </a:stretch>
        </p:blipFill>
        <p:spPr>
          <a:xfrm>
            <a:off x="395536" y="620689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695"/>
          <a:stretch>
            <a:fillRect/>
          </a:stretch>
        </p:blipFill>
        <p:spPr>
          <a:xfrm>
            <a:off x="1043608" y="1412776"/>
            <a:ext cx="8640000" cy="2730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05504" y="2276036"/>
            <a:ext cx="4429547" cy="181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2022-08-14T04:48:07Z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