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380" y="4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5696" y="1772816"/>
            <a:ext cx="5600988" cy="128276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027" y="3519829"/>
            <a:ext cx="6705945" cy="56517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9000"/>
            <a:ext cx="743050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11800" y="5153722"/>
            <a:ext cx="1572941" cy="319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03607" y="5571588"/>
            <a:ext cx="1581133" cy="319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92696"/>
            <a:ext cx="8640000" cy="51146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14443" y="1627833"/>
            <a:ext cx="4791532" cy="400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14443" y="2362583"/>
            <a:ext cx="5201146" cy="400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4046" y="3860711"/>
            <a:ext cx="3962778" cy="3339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2623" y="5330212"/>
            <a:ext cx="3734156" cy="3339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339" y="549000"/>
            <a:ext cx="835932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27793" y="1499769"/>
            <a:ext cx="4433113" cy="378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27793" y="2210538"/>
            <a:ext cx="5428490" cy="387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5884" y="3659769"/>
            <a:ext cx="3631282" cy="313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3533" y="5090538"/>
            <a:ext cx="3603632" cy="313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39742" y="5773615"/>
            <a:ext cx="2101351" cy="378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2116"/>
          <a:stretch>
            <a:fillRect/>
          </a:stretch>
        </p:blipFill>
        <p:spPr>
          <a:xfrm>
            <a:off x="252000" y="476673"/>
            <a:ext cx="8640000" cy="9361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3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989"/>
          <a:stretch>
            <a:fillRect/>
          </a:stretch>
        </p:blipFill>
        <p:spPr>
          <a:xfrm>
            <a:off x="899592" y="1261291"/>
            <a:ext cx="8640000" cy="44498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861488" y="3737478"/>
            <a:ext cx="7554046" cy="1859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2899"/>
          <a:stretch>
            <a:fillRect/>
          </a:stretch>
        </p:blipFill>
        <p:spPr>
          <a:xfrm>
            <a:off x="252000" y="476672"/>
            <a:ext cx="8640000" cy="9361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4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101"/>
          <a:stretch>
            <a:fillRect/>
          </a:stretch>
        </p:blipFill>
        <p:spPr>
          <a:xfrm>
            <a:off x="899592" y="1412776"/>
            <a:ext cx="8640000" cy="45379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861488" y="3871759"/>
            <a:ext cx="7887453" cy="1916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5480"/>
          <a:stretch>
            <a:fillRect/>
          </a:stretch>
        </p:blipFill>
        <p:spPr>
          <a:xfrm>
            <a:off x="323528" y="548680"/>
            <a:ext cx="8640000" cy="7920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5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520"/>
          <a:stretch>
            <a:fillRect/>
          </a:stretch>
        </p:blipFill>
        <p:spPr>
          <a:xfrm>
            <a:off x="971600" y="1340768"/>
            <a:ext cx="8640000" cy="46630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1876561" y="3886641"/>
            <a:ext cx="5563131" cy="1115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1800354" y="5412566"/>
            <a:ext cx="4296185" cy="400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5002"/>
          <a:stretch>
            <a:fillRect/>
          </a:stretch>
        </p:blipFill>
        <p:spPr>
          <a:xfrm>
            <a:off x="251520" y="549000"/>
            <a:ext cx="7347486" cy="20159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6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4998"/>
          <a:stretch>
            <a:fillRect/>
          </a:stretch>
        </p:blipFill>
        <p:spPr>
          <a:xfrm>
            <a:off x="827584" y="2564904"/>
            <a:ext cx="7347486" cy="3744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795180" y="4623936"/>
            <a:ext cx="6059448" cy="9478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795180" y="5920139"/>
            <a:ext cx="6707517" cy="340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2022-08-14T04:48:33Z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