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2000" y="548680"/>
            <a:ext cx="9310026" cy="4254308"/>
            <a:chOff x="252000" y="548680"/>
            <a:chExt cx="9310026" cy="4254308"/>
          </a:xfrm>
        </p:grpSpPr>
        <p:pic>
          <p:nvPicPr>
            <p:cNvPr id="2" name="img_16777215" descr="8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7530"/>
            <a:stretch>
              <a:fillRect/>
            </a:stretch>
          </p:blipFill>
          <p:spPr>
            <a:xfrm>
              <a:off x="252000" y="548680"/>
              <a:ext cx="8640000" cy="223224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8.png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0778"/>
            <a:stretch>
              <a:fillRect/>
            </a:stretch>
          </p:blipFill>
          <p:spPr>
            <a:xfrm>
              <a:off x="922026" y="2708920"/>
              <a:ext cx="8640000" cy="209406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1331640" y="3645024"/>
            <a:ext cx="5801278" cy="109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602" y="3519829"/>
            <a:ext cx="3784795" cy="565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474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6213" y="2349893"/>
            <a:ext cx="349791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3859" y="2349893"/>
            <a:ext cx="349791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9075" y="2885873"/>
            <a:ext cx="192742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1221" y="3057387"/>
            <a:ext cx="635335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1936" y="3228900"/>
            <a:ext cx="207019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1042" y="4601009"/>
            <a:ext cx="199880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5662" y="4772523"/>
            <a:ext cx="663889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31042" y="4951183"/>
            <a:ext cx="199880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16229" y="5487163"/>
            <a:ext cx="349791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22414" y="5487163"/>
            <a:ext cx="335514" cy="22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322" y="549000"/>
            <a:ext cx="85653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6330" y="861118"/>
            <a:ext cx="462737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3263" y="861118"/>
            <a:ext cx="868812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1412" y="3679640"/>
            <a:ext cx="481624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09232" y="4389000"/>
            <a:ext cx="481624" cy="29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2255" y="5788802"/>
            <a:ext cx="462737" cy="30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3" t="23314" r="93"/>
          <a:stretch>
            <a:fillRect/>
          </a:stretch>
        </p:blipFill>
        <p:spPr>
          <a:xfrm>
            <a:off x="971600" y="1484784"/>
            <a:ext cx="8640000" cy="276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07"/>
          <a:stretch>
            <a:fillRect/>
          </a:stretch>
        </p:blipFill>
        <p:spPr>
          <a:xfrm>
            <a:off x="323528" y="620689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9943" y="3043837"/>
            <a:ext cx="4696273" cy="11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80"/>
          <a:stretch>
            <a:fillRect/>
          </a:stretch>
        </p:blipFill>
        <p:spPr>
          <a:xfrm>
            <a:off x="1043608" y="1412776"/>
            <a:ext cx="8640000" cy="2695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713"/>
          <a:stretch>
            <a:fillRect/>
          </a:stretch>
        </p:blipFill>
        <p:spPr>
          <a:xfrm>
            <a:off x="395536" y="404665"/>
            <a:ext cx="8640000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1678" y="2923523"/>
            <a:ext cx="6296626" cy="109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9"/>
          <a:stretch>
            <a:fillRect/>
          </a:stretch>
        </p:blipFill>
        <p:spPr>
          <a:xfrm>
            <a:off x="935592" y="1313504"/>
            <a:ext cx="8640000" cy="3633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405"/>
          <a:stretch>
            <a:fillRect/>
          </a:stretch>
        </p:blipFill>
        <p:spPr>
          <a:xfrm>
            <a:off x="252000" y="404664"/>
            <a:ext cx="8640000" cy="980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666" y="2942896"/>
            <a:ext cx="6677662" cy="180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909"/>
          <a:stretch>
            <a:fillRect/>
          </a:stretch>
        </p:blipFill>
        <p:spPr>
          <a:xfrm>
            <a:off x="899592" y="1340768"/>
            <a:ext cx="8640000" cy="3849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630"/>
          <a:stretch>
            <a:fillRect/>
          </a:stretch>
        </p:blipFill>
        <p:spPr>
          <a:xfrm>
            <a:off x="252000" y="260649"/>
            <a:ext cx="8640000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3958" y="3388380"/>
            <a:ext cx="5820330" cy="1525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17"/>
          <a:stretch>
            <a:fillRect/>
          </a:stretch>
        </p:blipFill>
        <p:spPr>
          <a:xfrm>
            <a:off x="850018" y="1412776"/>
            <a:ext cx="8640000" cy="3486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127"/>
          <a:stretch>
            <a:fillRect/>
          </a:stretch>
        </p:blipFill>
        <p:spPr>
          <a:xfrm>
            <a:off x="252000" y="548680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2" y="2980213"/>
            <a:ext cx="6849128" cy="181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2022-08-14T04:48:52Z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