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7" r:id="rId9"/>
    <p:sldId id="265" r:id="rId10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y lance" initials="wl" lastIdx="1" clrIdx="0">
    <p:extLst>
      <p:ext uri="{19B8F6BF-5375-455C-9EA6-DF929625EA0E}">
        <p15:presenceInfo xmlns:p15="http://schemas.microsoft.com/office/powerpoint/2012/main" userId="38f6f4286ab7e5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8790094-826C-166B-F534-DFBBE1858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72816"/>
            <a:ext cx="5600988" cy="128276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C2C66CA-087F-5549-1946-A81197002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056" y="3503953"/>
            <a:ext cx="6559887" cy="5969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9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0068" y="4229864"/>
            <a:ext cx="361984" cy="16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31016" y="4506670"/>
            <a:ext cx="257199" cy="19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3872" y="4506670"/>
            <a:ext cx="657287" cy="200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196752"/>
            <a:ext cx="8640000" cy="2922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83"/>
          <a:stretch/>
        </p:blipFill>
        <p:spPr>
          <a:xfrm>
            <a:off x="432024" y="605006"/>
            <a:ext cx="5580136" cy="4264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78008" y="2744166"/>
            <a:ext cx="269633" cy="212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8008" y="3211664"/>
            <a:ext cx="269633" cy="212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78008" y="4472495"/>
            <a:ext cx="269633" cy="212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08"/>
          <a:stretch/>
        </p:blipFill>
        <p:spPr>
          <a:xfrm>
            <a:off x="323528" y="692696"/>
            <a:ext cx="6732675" cy="3141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7624" y="1844824"/>
            <a:ext cx="4320480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>
            <a:extLst>
              <a:ext uri="{FF2B5EF4-FFF2-40B4-BE49-F238E27FC236}">
                <a16:creationId xmlns:a16="http://schemas.microsoft.com/office/drawing/2014/main" id="{6CACA581-285B-413E-FDE1-B1A5CDF7B5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17" t="16615"/>
          <a:stretch/>
        </p:blipFill>
        <p:spPr>
          <a:xfrm>
            <a:off x="467543" y="620688"/>
            <a:ext cx="6187895" cy="3456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4">
            <a:extLst>
              <a:ext uri="{FF2B5EF4-FFF2-40B4-BE49-F238E27FC236}">
                <a16:creationId xmlns:a16="http://schemas.microsoft.com/office/drawing/2014/main" id="{64D2B8C8-4B47-9E92-BE20-79A01FBF9A13}"/>
              </a:ext>
            </a:extLst>
          </p:cNvPr>
          <p:cNvSpPr/>
          <p:nvPr/>
        </p:nvSpPr>
        <p:spPr bwMode="white">
          <a:xfrm>
            <a:off x="1331640" y="2924944"/>
            <a:ext cx="3096344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64901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>
            <a:extLst>
              <a:ext uri="{FF2B5EF4-FFF2-40B4-BE49-F238E27FC236}">
                <a16:creationId xmlns:a16="http://schemas.microsoft.com/office/drawing/2014/main" id="{B2CFF16D-16C7-93EE-B979-515C53B6CE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17"/>
          <a:stretch/>
        </p:blipFill>
        <p:spPr>
          <a:xfrm>
            <a:off x="467543" y="620688"/>
            <a:ext cx="6739625" cy="3024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5">
            <a:extLst>
              <a:ext uri="{FF2B5EF4-FFF2-40B4-BE49-F238E27FC236}">
                <a16:creationId xmlns:a16="http://schemas.microsoft.com/office/drawing/2014/main" id="{750CE561-535C-3D59-97B3-82ED92B3AE41}"/>
              </a:ext>
            </a:extLst>
          </p:cNvPr>
          <p:cNvSpPr/>
          <p:nvPr/>
        </p:nvSpPr>
        <p:spPr bwMode="white">
          <a:xfrm>
            <a:off x="481751" y="1904045"/>
            <a:ext cx="7258601" cy="1740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50960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2022-08-14T03:11:08Z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