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380" y="4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6248"/>
          <a:stretch/>
        </p:blipFill>
        <p:spPr>
          <a:xfrm>
            <a:off x="251520" y="476672"/>
            <a:ext cx="7395689" cy="7920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7.png">
            <a:extLst>
              <a:ext uri="{FF2B5EF4-FFF2-40B4-BE49-F238E27FC236}">
                <a16:creationId xmlns:a16="http://schemas.microsoft.com/office/drawing/2014/main" id="{D253288C-D94F-60E1-FDA4-959CCF997C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252"/>
          <a:stretch/>
        </p:blipFill>
        <p:spPr>
          <a:xfrm>
            <a:off x="755576" y="1124744"/>
            <a:ext cx="7395689" cy="51119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B4819A73-800A-C031-3481-4CF08959F3E1}"/>
              </a:ext>
            </a:extLst>
          </p:cNvPr>
          <p:cNvSpPr/>
          <p:nvPr/>
        </p:nvSpPr>
        <p:spPr bwMode="white">
          <a:xfrm>
            <a:off x="788016" y="4531516"/>
            <a:ext cx="5756732" cy="1541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0161"/>
          <a:stretch/>
        </p:blipFill>
        <p:spPr>
          <a:xfrm>
            <a:off x="252000" y="594197"/>
            <a:ext cx="8640000" cy="2258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8.png">
            <a:extLst>
              <a:ext uri="{FF2B5EF4-FFF2-40B4-BE49-F238E27FC236}">
                <a16:creationId xmlns:a16="http://schemas.microsoft.com/office/drawing/2014/main" id="{6D70A3C1-2486-341F-464B-C03419E5D4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8570"/>
          <a:stretch/>
        </p:blipFill>
        <p:spPr>
          <a:xfrm>
            <a:off x="899592" y="2780927"/>
            <a:ext cx="8640000" cy="34828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188BFBD3-F25D-2870-ACC6-913A53964036}"/>
              </a:ext>
            </a:extLst>
          </p:cNvPr>
          <p:cNvSpPr/>
          <p:nvPr/>
        </p:nvSpPr>
        <p:spPr bwMode="white">
          <a:xfrm>
            <a:off x="861488" y="4367581"/>
            <a:ext cx="6306152" cy="1800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D717A8B-B024-B30D-D873-3C6E1C039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772816"/>
            <a:ext cx="5600988" cy="128276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A1A7110-3435-F741-D30B-06F72411D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027" y="3516654"/>
            <a:ext cx="6705945" cy="57152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9000"/>
            <a:ext cx="608888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34957" y="3549839"/>
            <a:ext cx="1490334" cy="281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72015" y="4550118"/>
            <a:ext cx="322234" cy="208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65841" y="5100608"/>
            <a:ext cx="966703" cy="255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548680"/>
            <a:ext cx="8640000" cy="25226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6399" y="1981991"/>
            <a:ext cx="7125380" cy="1070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76672"/>
            <a:ext cx="8640000" cy="26929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6399" y="2014110"/>
            <a:ext cx="7125380" cy="1069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8640000" cy="38848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57155" y="3774916"/>
            <a:ext cx="4391444" cy="400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764704"/>
            <a:ext cx="8640000" cy="31532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76013" y="3355922"/>
            <a:ext cx="5658390" cy="390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2272"/>
          <a:stretch/>
        </p:blipFill>
        <p:spPr>
          <a:xfrm>
            <a:off x="276432" y="556796"/>
            <a:ext cx="8640000" cy="883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5.png">
            <a:extLst>
              <a:ext uri="{FF2B5EF4-FFF2-40B4-BE49-F238E27FC236}">
                <a16:creationId xmlns:a16="http://schemas.microsoft.com/office/drawing/2014/main" id="{FD3E06E9-2970-BD7F-683B-2D46268ABF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951"/>
          <a:stretch/>
        </p:blipFill>
        <p:spPr>
          <a:xfrm>
            <a:off x="899592" y="1335246"/>
            <a:ext cx="8640000" cy="41875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EAD1405D-9ECB-7270-DA1E-6FF32E95885F}"/>
              </a:ext>
            </a:extLst>
          </p:cNvPr>
          <p:cNvSpPr/>
          <p:nvPr/>
        </p:nvSpPr>
        <p:spPr bwMode="white">
          <a:xfrm>
            <a:off x="899592" y="2922107"/>
            <a:ext cx="6734818" cy="2495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5043"/>
          <a:stretch/>
        </p:blipFill>
        <p:spPr>
          <a:xfrm>
            <a:off x="252000" y="620689"/>
            <a:ext cx="8640000" cy="864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6.png">
            <a:extLst>
              <a:ext uri="{FF2B5EF4-FFF2-40B4-BE49-F238E27FC236}">
                <a16:creationId xmlns:a16="http://schemas.microsoft.com/office/drawing/2014/main" id="{B5D4FCEB-E74B-5A60-1FBB-F7643B089D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392"/>
          <a:stretch/>
        </p:blipFill>
        <p:spPr>
          <a:xfrm>
            <a:off x="899592" y="1484784"/>
            <a:ext cx="8640000" cy="26177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953E0F67-76AC-A9D1-D4F3-516649EEF76C}"/>
              </a:ext>
            </a:extLst>
          </p:cNvPr>
          <p:cNvSpPr/>
          <p:nvPr/>
        </p:nvSpPr>
        <p:spPr bwMode="white">
          <a:xfrm>
            <a:off x="861488" y="2967544"/>
            <a:ext cx="6734818" cy="1096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windy lance</cp:lastModifiedBy>
  <cp:revision>7</cp:revision>
  <dcterms:created xsi:type="dcterms:W3CDTF">2022-08-10T03:44:00Z</dcterms:created>
  <dcterms:modified xsi:type="dcterms:W3CDTF">2022-08-14T02:58:31Z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