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y lance" initials="wl" lastIdx="1" clrIdx="0">
    <p:extLst>
      <p:ext uri="{19B8F6BF-5375-455C-9EA6-DF929625EA0E}">
        <p15:presenceInfo xmlns:p15="http://schemas.microsoft.com/office/powerpoint/2012/main" userId="38f6f4286ab7e55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1380" y="48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45A155-9C8D-40F1-9F0D-B94E28157E0B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D587D1-F45A-420D-AC97-88C2B50237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9246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D587D1-F45A-420D-AC97-88C2B502378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2356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>
            <a:extLst>
              <a:ext uri="{FF2B5EF4-FFF2-40B4-BE49-F238E27FC236}">
                <a16:creationId xmlns:a16="http://schemas.microsoft.com/office/drawing/2014/main" id="{4CD6E0A9-047C-6E09-5F84-0A41E01D5E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7498"/>
          <a:stretch/>
        </p:blipFill>
        <p:spPr>
          <a:xfrm>
            <a:off x="1043608" y="2708920"/>
            <a:ext cx="8341649" cy="36000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8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1251"/>
          <a:stretch/>
        </p:blipFill>
        <p:spPr>
          <a:xfrm>
            <a:off x="401175" y="549000"/>
            <a:ext cx="8341649" cy="22319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75669" y="4581128"/>
            <a:ext cx="7412755" cy="15642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91840AA-1CD4-8F84-2DCF-4BD35384A1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772816"/>
            <a:ext cx="5600988" cy="128276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A3B6B00-FD8E-87CD-8346-B8E8884B6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918" y="3510304"/>
            <a:ext cx="6680543" cy="58423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8715"/>
          <a:stretch/>
        </p:blipFill>
        <p:spPr>
          <a:xfrm>
            <a:off x="408912" y="575944"/>
            <a:ext cx="8068712" cy="12259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.png">
            <a:extLst>
              <a:ext uri="{FF2B5EF4-FFF2-40B4-BE49-F238E27FC236}">
                <a16:creationId xmlns:a16="http://schemas.microsoft.com/office/drawing/2014/main" id="{6E92DB72-94E7-166B-352C-855EB73ED0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779"/>
          <a:stretch/>
        </p:blipFill>
        <p:spPr>
          <a:xfrm>
            <a:off x="1052200" y="1772816"/>
            <a:ext cx="8068712" cy="45631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89060" y="4047968"/>
            <a:ext cx="418114" cy="2670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96134" y="5828494"/>
            <a:ext cx="435906" cy="2670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836712"/>
            <a:ext cx="8640000" cy="41244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00365" y="1629149"/>
            <a:ext cx="2724410" cy="391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63143" y="2345208"/>
            <a:ext cx="2295744" cy="324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53176" y="3729587"/>
            <a:ext cx="2619625" cy="324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29736" y="4426551"/>
            <a:ext cx="904961" cy="324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291853" y="4426551"/>
            <a:ext cx="2343373" cy="324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g_16777215" descr="3.png">
            <a:extLst>
              <a:ext uri="{FF2B5EF4-FFF2-40B4-BE49-F238E27FC236}">
                <a16:creationId xmlns:a16="http://schemas.microsoft.com/office/drawing/2014/main" id="{E4824709-81BF-18D9-869D-4083567AC2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1246"/>
          <a:stretch/>
        </p:blipFill>
        <p:spPr>
          <a:xfrm>
            <a:off x="917620" y="1196752"/>
            <a:ext cx="7090027" cy="51122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3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8859"/>
          <a:stretch/>
        </p:blipFill>
        <p:spPr>
          <a:xfrm>
            <a:off x="323528" y="549000"/>
            <a:ext cx="7090027" cy="6417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11958" y="2474217"/>
            <a:ext cx="2735953" cy="2739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11958" y="3616826"/>
            <a:ext cx="2563978" cy="266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27592" y="4735956"/>
            <a:ext cx="3572373" cy="328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27592" y="5870739"/>
            <a:ext cx="3908504" cy="328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>
            <a:extLst>
              <a:ext uri="{FF2B5EF4-FFF2-40B4-BE49-F238E27FC236}">
                <a16:creationId xmlns:a16="http://schemas.microsoft.com/office/drawing/2014/main" id="{685DCCF3-AB9D-FFF0-4694-0FF9E43D52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024"/>
          <a:stretch/>
        </p:blipFill>
        <p:spPr>
          <a:xfrm>
            <a:off x="899592" y="1556792"/>
            <a:ext cx="8640000" cy="48874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4976"/>
          <a:stretch/>
        </p:blipFill>
        <p:spPr>
          <a:xfrm>
            <a:off x="252000" y="692697"/>
            <a:ext cx="8640000" cy="8640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39395" y="4488936"/>
            <a:ext cx="6972965" cy="17741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g_16777215" descr="5.png">
            <a:extLst>
              <a:ext uri="{FF2B5EF4-FFF2-40B4-BE49-F238E27FC236}">
                <a16:creationId xmlns:a16="http://schemas.microsoft.com/office/drawing/2014/main" id="{81CA1664-4E08-C65E-6F94-D5DEADA128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281"/>
          <a:stretch/>
        </p:blipFill>
        <p:spPr>
          <a:xfrm>
            <a:off x="899592" y="1556792"/>
            <a:ext cx="8640000" cy="46950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2719"/>
          <a:stretch/>
        </p:blipFill>
        <p:spPr>
          <a:xfrm>
            <a:off x="216000" y="575944"/>
            <a:ext cx="8640000" cy="9808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99592" y="4134120"/>
            <a:ext cx="7056783" cy="1959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76672"/>
            <a:ext cx="8640000" cy="53542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99867" y="4630524"/>
            <a:ext cx="5401190" cy="4001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90341" y="5411753"/>
            <a:ext cx="3467431" cy="4001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g_16777215" descr="7.png">
            <a:extLst>
              <a:ext uri="{FF2B5EF4-FFF2-40B4-BE49-F238E27FC236}">
                <a16:creationId xmlns:a16="http://schemas.microsoft.com/office/drawing/2014/main" id="{2F72567D-F0CA-D46B-6965-CC08977A4E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780"/>
          <a:stretch/>
        </p:blipFill>
        <p:spPr>
          <a:xfrm>
            <a:off x="923576" y="1628800"/>
            <a:ext cx="8640000" cy="21640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7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2124"/>
          <a:stretch/>
        </p:blipFill>
        <p:spPr>
          <a:xfrm>
            <a:off x="252000" y="620688"/>
            <a:ext cx="8640000" cy="8842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48333" y="2468759"/>
            <a:ext cx="3762734" cy="4000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48245" y="3268954"/>
            <a:ext cx="5344035" cy="4000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</Words>
  <Application>Microsoft Office PowerPoint</Application>
  <PresentationFormat>全屏显示(4:3)</PresentationFormat>
  <Paragraphs>1</Paragraphs>
  <Slides>11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等线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windy lance</cp:lastModifiedBy>
  <cp:revision>7</cp:revision>
  <dcterms:created xsi:type="dcterms:W3CDTF">2022-08-10T03:44:00Z</dcterms:created>
  <dcterms:modified xsi:type="dcterms:W3CDTF">2022-08-14T02:49:33Z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