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3BBEC1-FB2F-3A1B-2182-0274A342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D2181-6888-F27C-B4E6-D54BBFD0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86" y="3645024"/>
            <a:ext cx="8306227" cy="571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8410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4243" y="2133966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944" y="2108070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09279" y="5613161"/>
            <a:ext cx="425034" cy="19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464562" y="5890208"/>
            <a:ext cx="540953" cy="25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B2835221-EBC7-D751-713D-3933E7192722}"/>
              </a:ext>
            </a:extLst>
          </p:cNvPr>
          <p:cNvSpPr/>
          <p:nvPr/>
        </p:nvSpPr>
        <p:spPr bwMode="white">
          <a:xfrm>
            <a:off x="1252045" y="2827743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>
            <a:extLst>
              <a:ext uri="{FF2B5EF4-FFF2-40B4-BE49-F238E27FC236}">
                <a16:creationId xmlns:a16="http://schemas.microsoft.com/office/drawing/2014/main" id="{3B43950F-79AC-690C-8534-6E63D0A81F2A}"/>
              </a:ext>
            </a:extLst>
          </p:cNvPr>
          <p:cNvSpPr/>
          <p:nvPr/>
        </p:nvSpPr>
        <p:spPr bwMode="white">
          <a:xfrm>
            <a:off x="4081343" y="2854046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>
            <a:extLst>
              <a:ext uri="{FF2B5EF4-FFF2-40B4-BE49-F238E27FC236}">
                <a16:creationId xmlns:a16="http://schemas.microsoft.com/office/drawing/2014/main" id="{06F148DC-4CE9-67F0-CB1E-F630BC75AC3C}"/>
              </a:ext>
            </a:extLst>
          </p:cNvPr>
          <p:cNvSpPr/>
          <p:nvPr/>
        </p:nvSpPr>
        <p:spPr bwMode="white">
          <a:xfrm>
            <a:off x="1540503" y="3607911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>
            <a:extLst>
              <a:ext uri="{FF2B5EF4-FFF2-40B4-BE49-F238E27FC236}">
                <a16:creationId xmlns:a16="http://schemas.microsoft.com/office/drawing/2014/main" id="{68CB61FB-E775-249B-4480-21DC49A67889}"/>
              </a:ext>
            </a:extLst>
          </p:cNvPr>
          <p:cNvSpPr/>
          <p:nvPr/>
        </p:nvSpPr>
        <p:spPr bwMode="white">
          <a:xfrm>
            <a:off x="4211960" y="3600022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>
            <a:extLst>
              <a:ext uri="{FF2B5EF4-FFF2-40B4-BE49-F238E27FC236}">
                <a16:creationId xmlns:a16="http://schemas.microsoft.com/office/drawing/2014/main" id="{E6954DF2-F29C-CF8C-4442-BC8E52532C36}"/>
              </a:ext>
            </a:extLst>
          </p:cNvPr>
          <p:cNvSpPr/>
          <p:nvPr/>
        </p:nvSpPr>
        <p:spPr bwMode="white">
          <a:xfrm>
            <a:off x="1245224" y="4391479"/>
            <a:ext cx="425033" cy="574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>
            <a:extLst>
              <a:ext uri="{FF2B5EF4-FFF2-40B4-BE49-F238E27FC236}">
                <a16:creationId xmlns:a16="http://schemas.microsoft.com/office/drawing/2014/main" id="{1824DBB5-2EAE-E805-9E76-604D10053BF8}"/>
              </a:ext>
            </a:extLst>
          </p:cNvPr>
          <p:cNvSpPr/>
          <p:nvPr/>
        </p:nvSpPr>
        <p:spPr bwMode="white">
          <a:xfrm>
            <a:off x="4161987" y="4366214"/>
            <a:ext cx="425033" cy="62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03657"/>
            <a:ext cx="8640000" cy="565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0842" y="1689960"/>
            <a:ext cx="685865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1768" y="1689960"/>
            <a:ext cx="885909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9982" y="2433221"/>
            <a:ext cx="1085953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2198" y="2433221"/>
            <a:ext cx="885909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0412" y="3186011"/>
            <a:ext cx="257199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9916" y="3186011"/>
            <a:ext cx="647761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8990" y="3938800"/>
            <a:ext cx="647761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0908" y="3938800"/>
            <a:ext cx="1085953" cy="304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29177" y="4910756"/>
            <a:ext cx="1171686" cy="362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28868" y="5358618"/>
            <a:ext cx="438191" cy="35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91162" y="5377676"/>
            <a:ext cx="428665" cy="34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7619" y="1734267"/>
            <a:ext cx="676339" cy="30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1203" y="1734267"/>
            <a:ext cx="857331" cy="30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7200" y="1734267"/>
            <a:ext cx="666813" cy="30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7744" y="2621000"/>
            <a:ext cx="432048" cy="86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2132" y="2621000"/>
            <a:ext cx="535932" cy="86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0404" y="2621000"/>
            <a:ext cx="535932" cy="86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062570" y="3955868"/>
            <a:ext cx="838280" cy="32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62834" y="3955868"/>
            <a:ext cx="838280" cy="32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82415" y="3955868"/>
            <a:ext cx="838280" cy="32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11258" y="3955868"/>
            <a:ext cx="819228" cy="324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456"/>
          <a:stretch/>
        </p:blipFill>
        <p:spPr>
          <a:xfrm>
            <a:off x="252000" y="548680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3" name="img_16777215" descr="4.png">
            <a:extLst>
              <a:ext uri="{FF2B5EF4-FFF2-40B4-BE49-F238E27FC236}">
                <a16:creationId xmlns:a16="http://schemas.microsoft.com/office/drawing/2014/main" id="{BEA6A214-95A0-F417-D034-00C43A2FC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46"/>
          <a:stretch/>
        </p:blipFill>
        <p:spPr>
          <a:xfrm>
            <a:off x="942628" y="1340768"/>
            <a:ext cx="8640000" cy="4308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5050" y="3306469"/>
            <a:ext cx="504873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1433" y="3306469"/>
            <a:ext cx="600133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0152" y="3306469"/>
            <a:ext cx="676339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0077" y="3306469"/>
            <a:ext cx="604331" cy="41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0593" y="3974446"/>
            <a:ext cx="549329" cy="66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5743" y="3974446"/>
            <a:ext cx="432547" cy="66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2095" y="3974446"/>
            <a:ext cx="549329" cy="66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62302" y="3933056"/>
            <a:ext cx="549329" cy="71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79712" y="4985953"/>
            <a:ext cx="638235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05744" y="4985953"/>
            <a:ext cx="466769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940152" y="4985953"/>
            <a:ext cx="638235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744862" y="4985953"/>
            <a:ext cx="466769" cy="28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3B01C24-F7B7-682F-C605-15262BA5378A}"/>
              </a:ext>
            </a:extLst>
          </p:cNvPr>
          <p:cNvGrpSpPr/>
          <p:nvPr/>
        </p:nvGrpSpPr>
        <p:grpSpPr>
          <a:xfrm>
            <a:off x="340633" y="546904"/>
            <a:ext cx="8462734" cy="5764192"/>
            <a:chOff x="216000" y="1080000"/>
            <a:chExt cx="8462734" cy="5764192"/>
          </a:xfrm>
        </p:grpSpPr>
        <p:pic>
          <p:nvPicPr>
            <p:cNvPr id="2" name="img_16777215" descr="5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5472"/>
            <a:stretch/>
          </p:blipFill>
          <p:spPr>
            <a:xfrm>
              <a:off x="216000" y="1080000"/>
              <a:ext cx="7836346" cy="8368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7" name="img_16777215" descr="5.png">
              <a:extLst>
                <a:ext uri="{FF2B5EF4-FFF2-40B4-BE49-F238E27FC236}">
                  <a16:creationId xmlns:a16="http://schemas.microsoft.com/office/drawing/2014/main" id="{4869E590-A471-E2F8-577C-24345306E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455"/>
            <a:stretch/>
          </p:blipFill>
          <p:spPr>
            <a:xfrm>
              <a:off x="842388" y="1916832"/>
              <a:ext cx="7836346" cy="49273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2090481" y="3643120"/>
            <a:ext cx="3239944" cy="36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0481" y="4343660"/>
            <a:ext cx="3421381" cy="36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6401" y="5052849"/>
            <a:ext cx="2833871" cy="35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7454" y="5744741"/>
            <a:ext cx="4933355" cy="36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10DB1E82-7794-A564-752B-6D64A3A21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2"/>
          <a:stretch/>
        </p:blipFill>
        <p:spPr>
          <a:xfrm>
            <a:off x="899592" y="1124744"/>
            <a:ext cx="6565058" cy="503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038"/>
          <a:stretch/>
        </p:blipFill>
        <p:spPr>
          <a:xfrm>
            <a:off x="395536" y="404664"/>
            <a:ext cx="6565058" cy="80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2296" y="3570852"/>
            <a:ext cx="528389" cy="231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182" y="3563607"/>
            <a:ext cx="636962" cy="24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255" y="5273494"/>
            <a:ext cx="4798934" cy="840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7C039D5-C416-86EB-3325-9578C79636C1}"/>
              </a:ext>
            </a:extLst>
          </p:cNvPr>
          <p:cNvGrpSpPr/>
          <p:nvPr/>
        </p:nvGrpSpPr>
        <p:grpSpPr>
          <a:xfrm>
            <a:off x="179512" y="572124"/>
            <a:ext cx="9251584" cy="5713752"/>
            <a:chOff x="216000" y="1080000"/>
            <a:chExt cx="9251584" cy="5713752"/>
          </a:xfrm>
        </p:grpSpPr>
        <p:pic>
          <p:nvPicPr>
            <p:cNvPr id="2" name="img_16777215" descr="7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1409"/>
            <a:stretch/>
          </p:blipFill>
          <p:spPr>
            <a:xfrm>
              <a:off x="216000" y="1080000"/>
              <a:ext cx="8640000" cy="220498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7.png">
              <a:extLst>
                <a:ext uri="{FF2B5EF4-FFF2-40B4-BE49-F238E27FC236}">
                  <a16:creationId xmlns:a16="http://schemas.microsoft.com/office/drawing/2014/main" id="{05E427B7-907B-CD1B-F894-4FF6E79C8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8591"/>
            <a:stretch/>
          </p:blipFill>
          <p:spPr>
            <a:xfrm>
              <a:off x="827584" y="3284984"/>
              <a:ext cx="8640000" cy="35087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749133" y="4330418"/>
            <a:ext cx="7458787" cy="182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