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y lance" initials="wl" lastIdx="1" clrIdx="0">
    <p:extLst>
      <p:ext uri="{19B8F6BF-5375-455C-9EA6-DF929625EA0E}">
        <p15:presenceInfo xmlns:p15="http://schemas.microsoft.com/office/powerpoint/2012/main" userId="38f6f4286ab7e5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F29A0-74C1-480F-B970-525C779F0BB1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AEA0C-1D7F-4A82-B1F0-BE84502078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AEA0C-1D7F-4A82-B1F0-BE845020786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3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68979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107" y="5251586"/>
            <a:ext cx="5346444" cy="890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CCBADFC-B58E-2AC4-DDE6-CA474C1CF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772816"/>
            <a:ext cx="5600988" cy="12827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B1CA236-A303-8CCB-FA55-F0A09F9F8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61" y="3507129"/>
            <a:ext cx="8325278" cy="5905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64156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6875" y="3001617"/>
            <a:ext cx="480993" cy="240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22839" y="3001617"/>
            <a:ext cx="608315" cy="240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87361" y="3588939"/>
            <a:ext cx="912473" cy="240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5268" y="3588939"/>
            <a:ext cx="778078" cy="240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9553" y="4176261"/>
            <a:ext cx="756858" cy="240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30884" y="4176261"/>
            <a:ext cx="778078" cy="240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00266" y="5273066"/>
            <a:ext cx="311231" cy="268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86660" y="5287219"/>
            <a:ext cx="318304" cy="254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17599" y="5612722"/>
            <a:ext cx="870033" cy="27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66312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8697" y="1585605"/>
            <a:ext cx="965078" cy="248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54116" y="1585605"/>
            <a:ext cx="621452" cy="248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457" y="2551704"/>
            <a:ext cx="482539" cy="25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20158" y="2551704"/>
            <a:ext cx="957767" cy="256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81054" y="3525122"/>
            <a:ext cx="782298" cy="248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93270" y="3525122"/>
            <a:ext cx="1103991" cy="248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49643" y="4410713"/>
            <a:ext cx="1542663" cy="285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14531" y="5457321"/>
            <a:ext cx="614140" cy="278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08183" y="5830585"/>
            <a:ext cx="372871" cy="248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701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81151" y="710879"/>
            <a:ext cx="1695611" cy="391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90721" y="1178394"/>
            <a:ext cx="1285997" cy="391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90676" y="1979848"/>
            <a:ext cx="1686085" cy="391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9872" y="2227917"/>
            <a:ext cx="1019272" cy="333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0721" y="2447363"/>
            <a:ext cx="1285997" cy="391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09905" y="3239277"/>
            <a:ext cx="1705137" cy="40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58152" y="3496887"/>
            <a:ext cx="1019272" cy="324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00335" y="3706792"/>
            <a:ext cx="2133803" cy="391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 descr="4.png">
            <a:extLst>
              <a:ext uri="{FF2B5EF4-FFF2-40B4-BE49-F238E27FC236}">
                <a16:creationId xmlns:a16="http://schemas.microsoft.com/office/drawing/2014/main" id="{B94B0A8B-0D73-E50D-6B03-E2F60E5B6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9" t="19202" r="-389" b="258"/>
          <a:stretch/>
        </p:blipFill>
        <p:spPr>
          <a:xfrm>
            <a:off x="899592" y="1412776"/>
            <a:ext cx="8640000" cy="39262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798"/>
          <a:stretch/>
        </p:blipFill>
        <p:spPr>
          <a:xfrm>
            <a:off x="252000" y="476672"/>
            <a:ext cx="8640000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84368" y="2451467"/>
            <a:ext cx="390562" cy="381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941524" y="4054199"/>
            <a:ext cx="333406" cy="286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31998" y="4846026"/>
            <a:ext cx="342932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B722EB38-428D-496B-8C4D-6E3F200757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353"/>
          <a:stretch/>
        </p:blipFill>
        <p:spPr>
          <a:xfrm>
            <a:off x="971600" y="1412776"/>
            <a:ext cx="8640000" cy="2706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5533"/>
          <a:stretch/>
        </p:blipFill>
        <p:spPr>
          <a:xfrm>
            <a:off x="323528" y="548681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0487" y="2998479"/>
            <a:ext cx="5791753" cy="10785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g_16777215" descr="6.png">
            <a:extLst>
              <a:ext uri="{FF2B5EF4-FFF2-40B4-BE49-F238E27FC236}">
                <a16:creationId xmlns:a16="http://schemas.microsoft.com/office/drawing/2014/main" id="{A2B7E9BA-366F-3CE0-6220-49DEB6D9AE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87"/>
          <a:stretch/>
        </p:blipFill>
        <p:spPr>
          <a:xfrm>
            <a:off x="971600" y="1101694"/>
            <a:ext cx="7616988" cy="5006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649"/>
          <a:stretch/>
        </p:blipFill>
        <p:spPr>
          <a:xfrm>
            <a:off x="395536" y="332656"/>
            <a:ext cx="7616988" cy="769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80178" y="3805473"/>
            <a:ext cx="1016158" cy="260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48138" y="4368860"/>
            <a:ext cx="688636" cy="260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8576" y="4932247"/>
            <a:ext cx="1007760" cy="269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48138" y="5495634"/>
            <a:ext cx="688636" cy="260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5317E0B3-2491-D5D0-19F7-627F866B0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096"/>
          <a:stretch/>
        </p:blipFill>
        <p:spPr>
          <a:xfrm>
            <a:off x="899592" y="1412776"/>
            <a:ext cx="8640000" cy="2841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004"/>
          <a:stretch/>
        </p:blipFill>
        <p:spPr>
          <a:xfrm>
            <a:off x="252000" y="620689"/>
            <a:ext cx="8640000" cy="792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8316" y="3043996"/>
            <a:ext cx="6429988" cy="1105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全屏显示(4:3)</PresentationFormat>
  <Paragraphs>1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2022-08-14T02:37:03Z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