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C776-EE3B-4381-AEF3-D28A237E8E2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F7E27-83F4-40A5-8D7A-93DD94FBF3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7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F7E27-83F4-40A5-8D7A-93DD94FBF38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33"/>
          <a:stretch/>
        </p:blipFill>
        <p:spPr>
          <a:xfrm>
            <a:off x="683568" y="692696"/>
            <a:ext cx="8126880" cy="2618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726" y="1562074"/>
            <a:ext cx="7740697" cy="174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4FFC3F-F51C-2A7F-1651-950B99EC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6F2837-DF06-51F8-04B4-A3FECBDB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06" y="3434080"/>
            <a:ext cx="6572588" cy="698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55493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131" y="2471040"/>
            <a:ext cx="2422876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8590" y="3058670"/>
            <a:ext cx="1364397" cy="25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3648" y="4074781"/>
            <a:ext cx="2710440" cy="26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0895" y="4656290"/>
            <a:ext cx="1896696" cy="25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4557" y="5703006"/>
            <a:ext cx="550653" cy="19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6353" y="5825429"/>
            <a:ext cx="55677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76277" y="5825429"/>
            <a:ext cx="556772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01859" y="6002942"/>
            <a:ext cx="416049" cy="19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62664"/>
            <a:ext cx="8640000" cy="5732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9525" y="2069755"/>
            <a:ext cx="2543417" cy="4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5578" y="2069755"/>
            <a:ext cx="2543417" cy="4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4354" y="2785147"/>
            <a:ext cx="457243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8147" y="3252536"/>
            <a:ext cx="647761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1422" y="3929773"/>
            <a:ext cx="247673" cy="29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8324" y="4778705"/>
            <a:ext cx="1105005" cy="37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9669" y="4778705"/>
            <a:ext cx="1447938" cy="37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4498" y="5246094"/>
            <a:ext cx="1095479" cy="372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719" y="5703945"/>
            <a:ext cx="1095479" cy="35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66536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175308B0-D087-3B76-24B7-7119632D1398}"/>
              </a:ext>
            </a:extLst>
          </p:cNvPr>
          <p:cNvSpPr/>
          <p:nvPr/>
        </p:nvSpPr>
        <p:spPr>
          <a:xfrm>
            <a:off x="5389880" y="1196752"/>
            <a:ext cx="694288" cy="864096"/>
          </a:xfrm>
          <a:prstGeom prst="ellipse">
            <a:avLst/>
          </a:prstGeom>
          <a:noFill/>
          <a:ln w="98425" cap="flat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C6C7F6-31D1-47FF-1516-4FBE4C27A4D6}"/>
              </a:ext>
            </a:extLst>
          </p:cNvPr>
          <p:cNvSpPr/>
          <p:nvPr/>
        </p:nvSpPr>
        <p:spPr>
          <a:xfrm>
            <a:off x="2238854" y="3140968"/>
            <a:ext cx="694288" cy="864096"/>
          </a:xfrm>
          <a:prstGeom prst="ellipse">
            <a:avLst/>
          </a:prstGeom>
          <a:noFill/>
          <a:ln w="98425" cap="flat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A42EFE2-64FC-7B0A-9016-C73068E39013}"/>
              </a:ext>
            </a:extLst>
          </p:cNvPr>
          <p:cNvSpPr/>
          <p:nvPr/>
        </p:nvSpPr>
        <p:spPr>
          <a:xfrm>
            <a:off x="5539204" y="3140968"/>
            <a:ext cx="694288" cy="864096"/>
          </a:xfrm>
          <a:prstGeom prst="ellipse">
            <a:avLst/>
          </a:prstGeom>
          <a:noFill/>
          <a:ln w="98425" cap="flat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24A94EE-B96F-8183-AD73-E5C63AC7062E}"/>
              </a:ext>
            </a:extLst>
          </p:cNvPr>
          <p:cNvSpPr/>
          <p:nvPr/>
        </p:nvSpPr>
        <p:spPr>
          <a:xfrm>
            <a:off x="1331640" y="4725144"/>
            <a:ext cx="720080" cy="792088"/>
          </a:xfrm>
          <a:prstGeom prst="ellipse">
            <a:avLst/>
          </a:prstGeom>
          <a:noFill/>
          <a:ln w="98425" cap="flat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54BBAA5-4F1F-C37C-2982-4E39183BF5C3}"/>
              </a:ext>
            </a:extLst>
          </p:cNvPr>
          <p:cNvSpPr/>
          <p:nvPr/>
        </p:nvSpPr>
        <p:spPr>
          <a:xfrm>
            <a:off x="5179164" y="4675501"/>
            <a:ext cx="720080" cy="864096"/>
          </a:xfrm>
          <a:prstGeom prst="ellipse">
            <a:avLst/>
          </a:prstGeom>
          <a:noFill/>
          <a:ln w="98425" cap="flat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206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04" y="1464376"/>
            <a:ext cx="3162601" cy="39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04" y="2151149"/>
            <a:ext cx="3172127" cy="40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3518" y="2837921"/>
            <a:ext cx="4429547" cy="40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3518" y="3534232"/>
            <a:ext cx="4010407" cy="40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3474" y="4230543"/>
            <a:ext cx="4420022" cy="400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23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850" y="1530360"/>
            <a:ext cx="1876604" cy="400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8744" y="2226113"/>
            <a:ext cx="2295744" cy="39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9130" y="2921867"/>
            <a:ext cx="2286218" cy="39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850" y="3608090"/>
            <a:ext cx="2076648" cy="400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8744" y="4303844"/>
            <a:ext cx="2505314" cy="400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A9F39C3-A92A-6530-1607-82438EE6D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80928"/>
            <a:ext cx="1584176" cy="2601114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78CE44D-4AC9-41C8-570C-F13669F4B923}"/>
              </a:ext>
            </a:extLst>
          </p:cNvPr>
          <p:cNvGrpSpPr/>
          <p:nvPr/>
        </p:nvGrpSpPr>
        <p:grpSpPr>
          <a:xfrm>
            <a:off x="5220072" y="2780928"/>
            <a:ext cx="1844356" cy="2624738"/>
            <a:chOff x="5220072" y="2780928"/>
            <a:chExt cx="1844356" cy="262473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985837A-3B35-6E25-06BB-61C9C8D59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780928"/>
              <a:ext cx="1584176" cy="260111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AB682B6-120E-10A7-A8C8-FA496E5F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0252" y="2804552"/>
              <a:ext cx="1584176" cy="26011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276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8.png">
            <a:extLst>
              <a:ext uri="{FF2B5EF4-FFF2-40B4-BE49-F238E27FC236}">
                <a16:creationId xmlns:a16="http://schemas.microsoft.com/office/drawing/2014/main" id="{0B6585FC-0005-4D60-1FE8-7D54641B9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223"/>
          <a:stretch/>
        </p:blipFill>
        <p:spPr>
          <a:xfrm>
            <a:off x="894302" y="2852936"/>
            <a:ext cx="8717297" cy="3384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