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BD9BC014-1751-9915-7550-AD3909E5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360"/>
          <a:stretch/>
        </p:blipFill>
        <p:spPr>
          <a:xfrm>
            <a:off x="899592" y="1268760"/>
            <a:ext cx="8640000" cy="474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489"/>
          <a:stretch/>
        </p:blipFill>
        <p:spPr>
          <a:xfrm>
            <a:off x="252000" y="332656"/>
            <a:ext cx="8640000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0537" y="3448557"/>
            <a:ext cx="7877927" cy="250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3EDA2071-B033-8208-3F8D-D7667A1C0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917"/>
          <a:stretch/>
        </p:blipFill>
        <p:spPr>
          <a:xfrm>
            <a:off x="899592" y="2564904"/>
            <a:ext cx="8640000" cy="348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947"/>
          <a:stretch/>
        </p:blipFill>
        <p:spPr>
          <a:xfrm>
            <a:off x="252000" y="404665"/>
            <a:ext cx="8640000" cy="230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0424" y="3463616"/>
            <a:ext cx="5429768" cy="277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40C5C49-E845-F287-93A5-F9C4C7181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B579C1F-E4E5-D88B-6B7D-4359FAC9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90" y="3440451"/>
            <a:ext cx="2298818" cy="5270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70" y="549000"/>
            <a:ext cx="85402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7749" y="3669392"/>
            <a:ext cx="273062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1056" y="4367003"/>
            <a:ext cx="1064001" cy="30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7946" y="4367003"/>
            <a:ext cx="1092249" cy="30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9659" y="5762224"/>
            <a:ext cx="1073417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2956" y="1397736"/>
            <a:ext cx="257199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0376" y="2103693"/>
            <a:ext cx="257199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9075" y="4173865"/>
            <a:ext cx="666813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6814" y="4173865"/>
            <a:ext cx="638235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44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441" y="2580924"/>
            <a:ext cx="685865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6156" y="2580924"/>
            <a:ext cx="1066901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8063" y="2580924"/>
            <a:ext cx="1295523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339" y="3420537"/>
            <a:ext cx="257199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2363" y="3410996"/>
            <a:ext cx="895435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8108" y="3410996"/>
            <a:ext cx="885909" cy="305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339" y="4250609"/>
            <a:ext cx="266725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76277" y="4250609"/>
            <a:ext cx="438191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86641" y="4250609"/>
            <a:ext cx="1276471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02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3786" y="2204096"/>
            <a:ext cx="3457905" cy="3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896" y="3702470"/>
            <a:ext cx="6687188" cy="1775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7D49F68E-4EEC-81C4-34D2-584C4C3E4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183"/>
          <a:stretch/>
        </p:blipFill>
        <p:spPr>
          <a:xfrm>
            <a:off x="863104" y="1385512"/>
            <a:ext cx="8640000" cy="2765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817"/>
          <a:stretch/>
        </p:blipFill>
        <p:spPr>
          <a:xfrm>
            <a:off x="179512" y="404664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9409" y="2187160"/>
            <a:ext cx="6782447" cy="178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8E302088-07A6-51B7-5087-C9277D0B5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21"/>
          <a:stretch/>
        </p:blipFill>
        <p:spPr>
          <a:xfrm>
            <a:off x="971600" y="1268760"/>
            <a:ext cx="8640000" cy="3477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421"/>
          <a:stretch/>
        </p:blipFill>
        <p:spPr>
          <a:xfrm>
            <a:off x="323528" y="476673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336" y="2899184"/>
            <a:ext cx="4358584" cy="176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B39112F-F8F1-24ED-7668-CB61AA2F62AE}"/>
              </a:ext>
            </a:extLst>
          </p:cNvPr>
          <p:cNvSpPr/>
          <p:nvPr/>
        </p:nvSpPr>
        <p:spPr bwMode="white">
          <a:xfrm>
            <a:off x="3309760" y="4077072"/>
            <a:ext cx="4358584" cy="176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39CB0905-5358-3394-0081-6D5397A70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62"/>
          <a:stretch/>
        </p:blipFill>
        <p:spPr>
          <a:xfrm>
            <a:off x="1043608" y="1412776"/>
            <a:ext cx="8640000" cy="4308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822"/>
          <a:stretch/>
        </p:blipFill>
        <p:spPr>
          <a:xfrm>
            <a:off x="395536" y="404664"/>
            <a:ext cx="8640000" cy="913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8639" y="3320129"/>
            <a:ext cx="5353561" cy="221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2022-08-14T01:57:44Z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