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21CD85A0-9D5A-B424-63D4-716E0072A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03"/>
          <a:stretch/>
        </p:blipFill>
        <p:spPr>
          <a:xfrm>
            <a:off x="899592" y="1885028"/>
            <a:ext cx="5921844" cy="4627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059"/>
          <a:stretch/>
        </p:blipFill>
        <p:spPr>
          <a:xfrm>
            <a:off x="467544" y="368660"/>
            <a:ext cx="5921844" cy="1404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632" y="5229199"/>
            <a:ext cx="4824536" cy="128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3115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215" y="2583323"/>
            <a:ext cx="4181874" cy="1028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29B3664-CCAF-BABB-8A97-500DBD8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E1BFA0E-9EF4-1C8E-F10B-943C58D66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18" y="3407152"/>
            <a:ext cx="3124361" cy="666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906" y="549000"/>
            <a:ext cx="83681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376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9805" y="1445009"/>
            <a:ext cx="1095479" cy="305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0379" y="2188772"/>
            <a:ext cx="895435" cy="29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0379" y="2923000"/>
            <a:ext cx="838280" cy="29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6796" y="4381920"/>
            <a:ext cx="666813" cy="305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67910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2556" y="4101951"/>
            <a:ext cx="703813" cy="23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2645" y="4101951"/>
            <a:ext cx="1025770" cy="23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2481" y="4101951"/>
            <a:ext cx="980846" cy="23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2556" y="4641249"/>
            <a:ext cx="651401" cy="23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92645" y="4641249"/>
            <a:ext cx="1033257" cy="23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2481" y="4641249"/>
            <a:ext cx="1033257" cy="23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62556" y="5195527"/>
            <a:ext cx="703813" cy="23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92645" y="5195527"/>
            <a:ext cx="1025770" cy="23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72481" y="5195527"/>
            <a:ext cx="1025770" cy="23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62556" y="5742315"/>
            <a:ext cx="651401" cy="23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92645" y="5742315"/>
            <a:ext cx="1025770" cy="23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72481" y="5742315"/>
            <a:ext cx="1025770" cy="232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51394"/>
            <a:ext cx="8640000" cy="3077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5523" y="1933073"/>
            <a:ext cx="800176" cy="285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7133" y="2838251"/>
            <a:ext cx="800176" cy="276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448" y="548680"/>
            <a:ext cx="8640000" cy="3046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49358" y="2124234"/>
            <a:ext cx="485821" cy="29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3669" y="3107763"/>
            <a:ext cx="247673" cy="19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793988F4-49A0-D05F-6282-220B3AAA7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25"/>
          <a:stretch/>
        </p:blipFill>
        <p:spPr>
          <a:xfrm>
            <a:off x="899592" y="1268760"/>
            <a:ext cx="8640000" cy="3189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644"/>
          <a:stretch/>
        </p:blipFill>
        <p:spPr>
          <a:xfrm>
            <a:off x="323528" y="548681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0063" y="2704073"/>
            <a:ext cx="7868401" cy="1668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5538B85E-0817-CE96-5B83-54C061035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176"/>
          <a:stretch/>
        </p:blipFill>
        <p:spPr>
          <a:xfrm>
            <a:off x="899592" y="1340768"/>
            <a:ext cx="8640000" cy="4477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824"/>
          <a:stretch/>
        </p:blipFill>
        <p:spPr>
          <a:xfrm>
            <a:off x="252000" y="476672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1062" y="4711848"/>
            <a:ext cx="5239250" cy="1020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2022-08-14T02:07:01Z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