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95D32698-B60C-1C6B-FCB2-B9F0C21E7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4"/>
          <a:stretch/>
        </p:blipFill>
        <p:spPr>
          <a:xfrm>
            <a:off x="827584" y="2204864"/>
            <a:ext cx="6971025" cy="3959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746"/>
          <a:stretch/>
        </p:blipFill>
        <p:spPr>
          <a:xfrm>
            <a:off x="323528" y="404664"/>
            <a:ext cx="6971025" cy="180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1563" y="4841940"/>
            <a:ext cx="5610637" cy="122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36D75D-73FA-55E4-6387-98082AA98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453" y="1772816"/>
            <a:ext cx="2775093" cy="11176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5341853-D510-566D-098B-BC13210FD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353" y="3407048"/>
            <a:ext cx="3721291" cy="546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64312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5829" y="2833137"/>
            <a:ext cx="333264" cy="27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5138" y="3365157"/>
            <a:ext cx="815434" cy="26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9132" y="3868802"/>
            <a:ext cx="333264" cy="26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2882" y="3868802"/>
            <a:ext cx="333264" cy="269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57121" y="4379541"/>
            <a:ext cx="645256" cy="297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21984" y="5443581"/>
            <a:ext cx="631075" cy="27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3304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5258" y="1638243"/>
            <a:ext cx="1257420" cy="391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0628" y="2345017"/>
            <a:ext cx="781124" cy="334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2568" y="3281014"/>
            <a:ext cx="590606" cy="334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998"/>
          <a:stretch/>
        </p:blipFill>
        <p:spPr>
          <a:xfrm>
            <a:off x="323528" y="476672"/>
            <a:ext cx="8211446" cy="864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2.png">
            <a:extLst>
              <a:ext uri="{FF2B5EF4-FFF2-40B4-BE49-F238E27FC236}">
                <a16:creationId xmlns:a16="http://schemas.microsoft.com/office/drawing/2014/main" id="{FAC638A2-69BD-57E0-D0FE-47D7DB9D5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037"/>
          <a:stretch/>
        </p:blipFill>
        <p:spPr>
          <a:xfrm>
            <a:off x="932554" y="1340767"/>
            <a:ext cx="8211446" cy="4893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3648" y="3682709"/>
            <a:ext cx="325922" cy="26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55473" y="3682709"/>
            <a:ext cx="325922" cy="26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62032" y="3646483"/>
            <a:ext cx="371189" cy="36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3648" y="5865351"/>
            <a:ext cx="325922" cy="271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01153" y="5838181"/>
            <a:ext cx="380243" cy="36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62032" y="5838181"/>
            <a:ext cx="380243" cy="36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76023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8770" y="3257122"/>
            <a:ext cx="343654" cy="335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3754" y="3257122"/>
            <a:ext cx="352036" cy="32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8770" y="5914938"/>
            <a:ext cx="343654" cy="335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6699" y="5914938"/>
            <a:ext cx="343654" cy="335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A6FC97EE-E20F-6214-DC58-5340B7401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213"/>
          <a:stretch/>
        </p:blipFill>
        <p:spPr>
          <a:xfrm>
            <a:off x="971600" y="1268760"/>
            <a:ext cx="8640000" cy="4155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787"/>
          <a:stretch/>
        </p:blipFill>
        <p:spPr>
          <a:xfrm>
            <a:off x="252000" y="404665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8288" y="2189351"/>
            <a:ext cx="3095920" cy="3025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83681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615" y="4001307"/>
            <a:ext cx="5849427" cy="14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B07A2E55-5868-FB90-550B-665F30CBC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24"/>
          <a:stretch/>
        </p:blipFill>
        <p:spPr>
          <a:xfrm>
            <a:off x="899592" y="1196752"/>
            <a:ext cx="8640000" cy="3944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276"/>
          <a:stretch/>
        </p:blipFill>
        <p:spPr>
          <a:xfrm>
            <a:off x="252000" y="404664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000" y="2060848"/>
            <a:ext cx="4677221" cy="293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43AE21B7-E1D0-F1BB-5C0B-F8F8E52C215D}"/>
              </a:ext>
            </a:extLst>
          </p:cNvPr>
          <p:cNvSpPr/>
          <p:nvPr/>
        </p:nvSpPr>
        <p:spPr bwMode="white">
          <a:xfrm>
            <a:off x="2699792" y="4480171"/>
            <a:ext cx="3384376" cy="1163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2022-08-14T01:52:40Z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