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A076F-B3E9-4C57-AD8A-78A1C8406D10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8580-11E8-483D-9AE2-815520B30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8580-11E8-483D-9AE2-815520B30E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1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7F17B8F-ABE2-61EC-992C-569AEDBC6B3D}"/>
              </a:ext>
            </a:extLst>
          </p:cNvPr>
          <p:cNvGrpSpPr/>
          <p:nvPr/>
        </p:nvGrpSpPr>
        <p:grpSpPr>
          <a:xfrm>
            <a:off x="304591" y="550404"/>
            <a:ext cx="8842465" cy="5757192"/>
            <a:chOff x="395536" y="620688"/>
            <a:chExt cx="8842465" cy="5757192"/>
          </a:xfrm>
        </p:grpSpPr>
        <p:pic>
          <p:nvPicPr>
            <p:cNvPr id="2" name="img_16777215" descr="8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3746"/>
            <a:stretch/>
          </p:blipFill>
          <p:spPr>
            <a:xfrm>
              <a:off x="395536" y="620688"/>
              <a:ext cx="8194393" cy="20882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8.png">
              <a:extLst>
                <a:ext uri="{FF2B5EF4-FFF2-40B4-BE49-F238E27FC236}">
                  <a16:creationId xmlns:a16="http://schemas.microsoft.com/office/drawing/2014/main" id="{88118EA7-CCB4-DAB0-F99F-87A914E09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303"/>
            <a:stretch/>
          </p:blipFill>
          <p:spPr>
            <a:xfrm>
              <a:off x="1043608" y="2708920"/>
              <a:ext cx="8194393" cy="36689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42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A8D338-6C3F-0491-45FE-AACF50BF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22C46B-0B97-C115-26CD-9BC102BF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79" y="3396888"/>
            <a:ext cx="3676839" cy="54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76" y="476672"/>
            <a:ext cx="86148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2022" y="2909939"/>
            <a:ext cx="4758587" cy="249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76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933" y="2093436"/>
            <a:ext cx="3057816" cy="109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96" y="4029149"/>
            <a:ext cx="7620727" cy="109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2F7FDCC-3B27-2DAE-F527-58313DCF17C8}"/>
              </a:ext>
            </a:extLst>
          </p:cNvPr>
          <p:cNvGrpSpPr/>
          <p:nvPr/>
        </p:nvGrpSpPr>
        <p:grpSpPr>
          <a:xfrm>
            <a:off x="323528" y="692696"/>
            <a:ext cx="8168174" cy="5751216"/>
            <a:chOff x="216000" y="1080000"/>
            <a:chExt cx="8168174" cy="5751216"/>
          </a:xfrm>
        </p:grpSpPr>
        <p:pic>
          <p:nvPicPr>
            <p:cNvPr id="4" name="img_16777215" descr="3.png">
              <a:extLst>
                <a:ext uri="{FF2B5EF4-FFF2-40B4-BE49-F238E27FC236}">
                  <a16:creationId xmlns:a16="http://schemas.microsoft.com/office/drawing/2014/main" id="{60FA3DB8-D551-66ED-F617-EF5146100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181"/>
            <a:stretch/>
          </p:blipFill>
          <p:spPr>
            <a:xfrm>
              <a:off x="759826" y="1772816"/>
              <a:ext cx="7624348" cy="5058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3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7972"/>
            <a:stretch/>
          </p:blipFill>
          <p:spPr>
            <a:xfrm>
              <a:off x="216000" y="1080000"/>
              <a:ext cx="7624348" cy="6928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63104" y="2609648"/>
            <a:ext cx="6960264" cy="374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73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8847" y="3911133"/>
            <a:ext cx="6968794" cy="221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 descr="5.png">
            <a:extLst>
              <a:ext uri="{FF2B5EF4-FFF2-40B4-BE49-F238E27FC236}">
                <a16:creationId xmlns:a16="http://schemas.microsoft.com/office/drawing/2014/main" id="{D4C3BBE9-AE9C-8775-722E-D372470D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46"/>
          <a:stretch/>
        </p:blipFill>
        <p:spPr>
          <a:xfrm>
            <a:off x="1046235" y="1340768"/>
            <a:ext cx="7239633" cy="496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/>
        </p:blipFill>
        <p:spPr>
          <a:xfrm>
            <a:off x="467544" y="549000"/>
            <a:ext cx="7239633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1018" y="3209305"/>
            <a:ext cx="670484" cy="26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329" y="3209305"/>
            <a:ext cx="702412" cy="26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1568" y="3209305"/>
            <a:ext cx="694430" cy="26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4735" y="3209305"/>
            <a:ext cx="798195" cy="26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4464" y="3984228"/>
            <a:ext cx="678465" cy="60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3307" y="4096073"/>
            <a:ext cx="933888" cy="23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68131" y="4104062"/>
            <a:ext cx="574700" cy="23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1749" y="4104062"/>
            <a:ext cx="909942" cy="23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74915" y="4727196"/>
            <a:ext cx="1029045" cy="71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55776" y="4918930"/>
            <a:ext cx="1317022" cy="2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04275" y="4918930"/>
            <a:ext cx="670484" cy="2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98254" y="4918930"/>
            <a:ext cx="1317022" cy="2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46892" y="5701843"/>
            <a:ext cx="566718" cy="2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68131" y="5701843"/>
            <a:ext cx="566718" cy="2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381388" y="5701843"/>
            <a:ext cx="574700" cy="2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82446" y="5701843"/>
            <a:ext cx="574700" cy="2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201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8917" y="2160566"/>
            <a:ext cx="704917" cy="31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0AC60580-D23A-C934-2F96-0297336E9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56"/>
          <a:stretch/>
        </p:blipFill>
        <p:spPr>
          <a:xfrm>
            <a:off x="827584" y="1316019"/>
            <a:ext cx="8640000" cy="4225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379"/>
          <a:stretch/>
        </p:blipFill>
        <p:spPr>
          <a:xfrm>
            <a:off x="179512" y="451923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2418" y="2825137"/>
            <a:ext cx="7153958" cy="2468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