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2B94D1A3-F0D1-B332-DDCD-8300F5571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837"/>
          <a:stretch/>
        </p:blipFill>
        <p:spPr>
          <a:xfrm>
            <a:off x="971600" y="1412776"/>
            <a:ext cx="8640000" cy="3608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162"/>
          <a:stretch/>
        </p:blipFill>
        <p:spPr>
          <a:xfrm>
            <a:off x="323528" y="404665"/>
            <a:ext cx="8640000" cy="1008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4790" y="2979933"/>
            <a:ext cx="6077530" cy="187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>
            <a:extLst>
              <a:ext uri="{FF2B5EF4-FFF2-40B4-BE49-F238E27FC236}">
                <a16:creationId xmlns:a16="http://schemas.microsoft.com/office/drawing/2014/main" id="{1D42716F-9BAE-5321-9FE4-405FA8400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255"/>
          <a:stretch/>
        </p:blipFill>
        <p:spPr>
          <a:xfrm>
            <a:off x="899592" y="2780928"/>
            <a:ext cx="8633698" cy="3383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9996"/>
          <a:stretch/>
        </p:blipFill>
        <p:spPr>
          <a:xfrm>
            <a:off x="255151" y="404664"/>
            <a:ext cx="8633698" cy="2304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558" y="3660730"/>
            <a:ext cx="5330618" cy="1875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8635A5-09C7-FAB9-3F8A-84DC3490A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453" y="1772816"/>
            <a:ext cx="2775093" cy="11176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EB9760C-F4C8-5F4A-8BF2-D40B7AA2E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473" y="3403600"/>
            <a:ext cx="4877051" cy="5651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16777215" descr="1.png">
            <a:extLst>
              <a:ext uri="{FF2B5EF4-FFF2-40B4-BE49-F238E27FC236}">
                <a16:creationId xmlns:a16="http://schemas.microsoft.com/office/drawing/2014/main" id="{BC184265-5BC9-F3D9-2A89-576712D2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425"/>
          <a:stretch/>
        </p:blipFill>
        <p:spPr>
          <a:xfrm>
            <a:off x="971600" y="2583781"/>
            <a:ext cx="7698732" cy="3661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637"/>
          <a:stretch/>
        </p:blipFill>
        <p:spPr>
          <a:xfrm>
            <a:off x="323528" y="549000"/>
            <a:ext cx="7698732" cy="2036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9879" y="4453689"/>
            <a:ext cx="3565013" cy="488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31552" y="5033191"/>
            <a:ext cx="3751752" cy="488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09879" y="5661248"/>
            <a:ext cx="4354409" cy="488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E248B57-BF35-CECB-E8B5-290FE43B9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696" y="1819769"/>
            <a:ext cx="2581564" cy="2522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84760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87714" y="636565"/>
            <a:ext cx="4536504" cy="251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71930" y="3600747"/>
            <a:ext cx="1084036" cy="29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2793" y="5246462"/>
            <a:ext cx="1429807" cy="29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81344" y="5667241"/>
            <a:ext cx="1598019" cy="37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476672"/>
            <a:ext cx="8640000" cy="3266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0736" y="1909480"/>
            <a:ext cx="3172127" cy="1108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248" y="476672"/>
            <a:ext cx="8640000" cy="4143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0144" y="3378972"/>
            <a:ext cx="5496449" cy="1117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2812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15161" y="1387731"/>
            <a:ext cx="4509167" cy="1115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6.png">
            <a:extLst>
              <a:ext uri="{FF2B5EF4-FFF2-40B4-BE49-F238E27FC236}">
                <a16:creationId xmlns:a16="http://schemas.microsoft.com/office/drawing/2014/main" id="{5FEE1805-8C41-70C6-B9B7-53F24D17F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271"/>
          <a:stretch/>
        </p:blipFill>
        <p:spPr>
          <a:xfrm>
            <a:off x="935112" y="1457519"/>
            <a:ext cx="8640000" cy="2342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5599"/>
          <a:stretch/>
        </p:blipFill>
        <p:spPr>
          <a:xfrm>
            <a:off x="323528" y="548680"/>
            <a:ext cx="8640000" cy="764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3328" y="2402518"/>
            <a:ext cx="6687188" cy="409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3328" y="3145620"/>
            <a:ext cx="7582624" cy="400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2A83FC5A-AC70-51EB-C289-FE1B1DC30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240"/>
          <a:stretch/>
        </p:blipFill>
        <p:spPr>
          <a:xfrm>
            <a:off x="971600" y="1484784"/>
            <a:ext cx="8640000" cy="3645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222"/>
          <a:stretch/>
        </p:blipFill>
        <p:spPr>
          <a:xfrm>
            <a:off x="323528" y="476672"/>
            <a:ext cx="8640000" cy="1008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8528" y="2318736"/>
            <a:ext cx="5391664" cy="2615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2022-08-14T01:38:01Z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