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>
            <a:extLst>
              <a:ext uri="{FF2B5EF4-FFF2-40B4-BE49-F238E27FC236}">
                <a16:creationId xmlns:a16="http://schemas.microsoft.com/office/drawing/2014/main" id="{9EE46BA6-DE1C-29D3-6F8F-8C6F475DBF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502"/>
          <a:stretch/>
        </p:blipFill>
        <p:spPr>
          <a:xfrm>
            <a:off x="971600" y="1340768"/>
            <a:ext cx="7639109" cy="5039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248"/>
          <a:stretch/>
        </p:blipFill>
        <p:spPr>
          <a:xfrm>
            <a:off x="395536" y="620688"/>
            <a:ext cx="7639109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1846" y="2729033"/>
            <a:ext cx="4858226" cy="2284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2E164519-CDB6-FD08-7157-F4453B28E93F}"/>
              </a:ext>
            </a:extLst>
          </p:cNvPr>
          <p:cNvSpPr/>
          <p:nvPr/>
        </p:nvSpPr>
        <p:spPr bwMode="white">
          <a:xfrm>
            <a:off x="971599" y="5095241"/>
            <a:ext cx="7063045" cy="1285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>
            <a:extLst>
              <a:ext uri="{FF2B5EF4-FFF2-40B4-BE49-F238E27FC236}">
                <a16:creationId xmlns:a16="http://schemas.microsoft.com/office/drawing/2014/main" id="{9D759C85-8C55-414D-6E81-7880D84A9E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498"/>
          <a:stretch/>
        </p:blipFill>
        <p:spPr>
          <a:xfrm>
            <a:off x="971600" y="2420888"/>
            <a:ext cx="6431296" cy="3888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002"/>
          <a:stretch/>
        </p:blipFill>
        <p:spPr>
          <a:xfrm>
            <a:off x="467544" y="549000"/>
            <a:ext cx="6431296" cy="2015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9181" y="3712743"/>
            <a:ext cx="4492859" cy="1948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8C220DA5-95F4-4BD9-4BCF-E35AD1D42A6B}"/>
              </a:ext>
            </a:extLst>
          </p:cNvPr>
          <p:cNvSpPr/>
          <p:nvPr/>
        </p:nvSpPr>
        <p:spPr bwMode="white">
          <a:xfrm>
            <a:off x="683568" y="5805264"/>
            <a:ext cx="6215272" cy="503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0AAB44C-3F69-1F1D-9F16-BD8591BE3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453" y="1772816"/>
            <a:ext cx="2775093" cy="111765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7162C87-5F30-B37E-AA43-F54754528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149" y="3462039"/>
            <a:ext cx="3873699" cy="5715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4026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5965" y="3343212"/>
            <a:ext cx="571316" cy="261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19234" y="3343212"/>
            <a:ext cx="571316" cy="261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36187" y="3980489"/>
            <a:ext cx="750872" cy="261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76995" y="5892319"/>
            <a:ext cx="587639" cy="261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2333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2867" y="2298752"/>
            <a:ext cx="1047850" cy="306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91765" y="2298752"/>
            <a:ext cx="1057375" cy="306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3.png">
            <a:extLst>
              <a:ext uri="{FF2B5EF4-FFF2-40B4-BE49-F238E27FC236}">
                <a16:creationId xmlns:a16="http://schemas.microsoft.com/office/drawing/2014/main" id="{22C93130-0248-CE5F-04EC-E1C0287BBD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641"/>
          <a:stretch/>
        </p:blipFill>
        <p:spPr>
          <a:xfrm>
            <a:off x="899592" y="1412776"/>
            <a:ext cx="8640000" cy="4660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5662"/>
          <a:stretch/>
        </p:blipFill>
        <p:spPr>
          <a:xfrm>
            <a:off x="252000" y="548681"/>
            <a:ext cx="8640000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4152" y="4661086"/>
            <a:ext cx="5667916" cy="400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03678" y="5453034"/>
            <a:ext cx="6696714" cy="400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680" y="548680"/>
            <a:ext cx="8640000" cy="2207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1079" y="1465999"/>
            <a:ext cx="7334950" cy="1156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476672"/>
            <a:ext cx="8640000" cy="3834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6502" y="2241256"/>
            <a:ext cx="7403930" cy="2069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2BAB38B0-1B7D-26EA-49A7-3FD4D0DF58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401"/>
          <a:stretch/>
        </p:blipFill>
        <p:spPr>
          <a:xfrm>
            <a:off x="1043608" y="1484784"/>
            <a:ext cx="8640000" cy="2816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498"/>
          <a:stretch/>
        </p:blipFill>
        <p:spPr>
          <a:xfrm>
            <a:off x="395536" y="620688"/>
            <a:ext cx="8640000" cy="86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6972" y="3065474"/>
            <a:ext cx="7525468" cy="1107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7.png">
            <a:extLst>
              <a:ext uri="{FF2B5EF4-FFF2-40B4-BE49-F238E27FC236}">
                <a16:creationId xmlns:a16="http://schemas.microsoft.com/office/drawing/2014/main" id="{D2E2FB16-B8ED-4068-8680-825A4FEFFA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940"/>
          <a:stretch/>
        </p:blipFill>
        <p:spPr>
          <a:xfrm>
            <a:off x="899592" y="1340768"/>
            <a:ext cx="8640000" cy="4795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4674"/>
          <a:stretch/>
        </p:blipFill>
        <p:spPr>
          <a:xfrm>
            <a:off x="251520" y="476673"/>
            <a:ext cx="8640000" cy="86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5464" y="2251090"/>
            <a:ext cx="3854527" cy="3050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50478520-4B79-5FF8-769A-C0F68CB7BC32}"/>
              </a:ext>
            </a:extLst>
          </p:cNvPr>
          <p:cNvSpPr/>
          <p:nvPr/>
        </p:nvSpPr>
        <p:spPr bwMode="white">
          <a:xfrm>
            <a:off x="683568" y="5301207"/>
            <a:ext cx="7776864" cy="813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2022-08-14T02:05:08Z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