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91B285-0578-58F2-86AB-EF3CAECF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FD57F4-B61A-7C73-A320-CC7FB5E4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75" y="3415050"/>
            <a:ext cx="6769448" cy="552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2224487"/>
            <a:ext cx="438191" cy="19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3938" y="2787193"/>
            <a:ext cx="447717" cy="19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2482" y="2787193"/>
            <a:ext cx="447717" cy="19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41" y="3340362"/>
            <a:ext cx="457243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3001" y="3340362"/>
            <a:ext cx="457243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9241" y="3626484"/>
            <a:ext cx="457243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3001" y="3626484"/>
            <a:ext cx="457243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 flipH="1">
            <a:off x="5508103" y="3922143"/>
            <a:ext cx="288032" cy="48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2912" y="4007980"/>
            <a:ext cx="400088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73684" y="4408551"/>
            <a:ext cx="457243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892000" cy="340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250" b="3650"/>
          <a:stretch/>
        </p:blipFill>
        <p:spPr>
          <a:xfrm>
            <a:off x="323528" y="620688"/>
            <a:ext cx="7164312" cy="4221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5086" y="3035091"/>
            <a:ext cx="356465" cy="23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5086" y="4074404"/>
            <a:ext cx="356465" cy="23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5086" y="4586065"/>
            <a:ext cx="356465" cy="255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199"/>
          <a:stretch/>
        </p:blipFill>
        <p:spPr>
          <a:xfrm>
            <a:off x="251520" y="601990"/>
            <a:ext cx="6661588" cy="319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24" y="2348880"/>
            <a:ext cx="410445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>
            <a:extLst>
              <a:ext uri="{FF2B5EF4-FFF2-40B4-BE49-F238E27FC236}">
                <a16:creationId xmlns:a16="http://schemas.microsoft.com/office/drawing/2014/main" id="{D70C01E3-6187-E7CC-0954-E5D4C2A9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60" t="22581" r="57" b="-1"/>
          <a:stretch/>
        </p:blipFill>
        <p:spPr>
          <a:xfrm>
            <a:off x="395536" y="404664"/>
            <a:ext cx="7302426" cy="3456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160236A0-5453-36E1-0441-56D35D071BB2}"/>
              </a:ext>
            </a:extLst>
          </p:cNvPr>
          <p:cNvSpPr/>
          <p:nvPr/>
        </p:nvSpPr>
        <p:spPr bwMode="white">
          <a:xfrm>
            <a:off x="971600" y="1851914"/>
            <a:ext cx="3888432" cy="128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931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>
            <a:extLst>
              <a:ext uri="{FF2B5EF4-FFF2-40B4-BE49-F238E27FC236}">
                <a16:creationId xmlns:a16="http://schemas.microsoft.com/office/drawing/2014/main" id="{2C81498C-BE3E-544F-33F9-8F3194112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17"/>
          <a:stretch/>
        </p:blipFill>
        <p:spPr>
          <a:xfrm>
            <a:off x="467544" y="548680"/>
            <a:ext cx="7473512" cy="3456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F0EA33DB-55D5-B562-817E-D8A517C020A6}"/>
              </a:ext>
            </a:extLst>
          </p:cNvPr>
          <p:cNvSpPr/>
          <p:nvPr/>
        </p:nvSpPr>
        <p:spPr bwMode="white">
          <a:xfrm>
            <a:off x="899592" y="1844824"/>
            <a:ext cx="5616624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447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