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DEFAC-E54A-46C4-B6D9-D3B7071E183A}" type="datetimeFigureOut">
              <a:rPr lang="zh-CN" altLang="en-US" smtClean="0"/>
              <a:t>2022/8/14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AFBC3-ADB2-4783-A407-76F7FDECF8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33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DAFBC3-ADB2-4783-A407-76F7FDECF81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279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>
            <a:extLst>
              <a:ext uri="{FF2B5EF4-FFF2-40B4-BE49-F238E27FC236}">
                <a16:creationId xmlns:a16="http://schemas.microsoft.com/office/drawing/2014/main" id="{95392A6D-DE8E-81DE-5609-2B66692E67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140"/>
          <a:stretch/>
        </p:blipFill>
        <p:spPr>
          <a:xfrm>
            <a:off x="971600" y="1484784"/>
            <a:ext cx="8640000" cy="3545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860"/>
          <a:stretch/>
        </p:blipFill>
        <p:spPr>
          <a:xfrm>
            <a:off x="323528" y="476673"/>
            <a:ext cx="8640000" cy="1008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9163" y="3063581"/>
            <a:ext cx="7449261" cy="187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>
            <a:extLst>
              <a:ext uri="{FF2B5EF4-FFF2-40B4-BE49-F238E27FC236}">
                <a16:creationId xmlns:a16="http://schemas.microsoft.com/office/drawing/2014/main" id="{C5C84994-5903-7125-DB6E-D1050DD666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004"/>
          <a:stretch/>
        </p:blipFill>
        <p:spPr>
          <a:xfrm>
            <a:off x="1029065" y="2348880"/>
            <a:ext cx="7713783" cy="3743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996"/>
          <a:stretch/>
        </p:blipFill>
        <p:spPr>
          <a:xfrm>
            <a:off x="395536" y="332656"/>
            <a:ext cx="7713783" cy="2016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4987" y="3923084"/>
            <a:ext cx="4771149" cy="1386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C311C2A-5528-A5A3-EAD9-EA1F5325A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453" y="1772816"/>
            <a:ext cx="2775093" cy="11176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C3B264E-3818-ABFC-744F-6B68A01D1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897" y="3300744"/>
            <a:ext cx="4934204" cy="6667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524332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37942" y="2347796"/>
            <a:ext cx="138742" cy="115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80028" y="2897194"/>
            <a:ext cx="265923" cy="115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1115" y="4626350"/>
            <a:ext cx="1283371" cy="242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11876" y="4626350"/>
            <a:ext cx="520285" cy="242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05990" y="5054302"/>
            <a:ext cx="277485" cy="237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29219" y="5054302"/>
            <a:ext cx="265923" cy="237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386819" y="5476471"/>
            <a:ext cx="1456799" cy="2428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352342" y="5482254"/>
            <a:ext cx="514504" cy="237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09229" y="5910206"/>
            <a:ext cx="341076" cy="213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1526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20739" y="863456"/>
            <a:ext cx="276251" cy="305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1710" y="1569319"/>
            <a:ext cx="1028798" cy="305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34874" y="1569319"/>
            <a:ext cx="1028798" cy="305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4168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62922" y="2504221"/>
            <a:ext cx="1343153" cy="305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63408" y="2475603"/>
            <a:ext cx="2095700" cy="343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48126" y="3276899"/>
            <a:ext cx="752546" cy="295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77719" y="3248281"/>
            <a:ext cx="1867078" cy="333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8082" y="4040037"/>
            <a:ext cx="1152635" cy="305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48656" y="4040037"/>
            <a:ext cx="1143109" cy="305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4969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62790" y="2498841"/>
            <a:ext cx="5143991" cy="391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95712" y="4244393"/>
            <a:ext cx="5039206" cy="400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8"/>
            <a:ext cx="8640000" cy="3052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3220" y="1650866"/>
            <a:ext cx="4924895" cy="400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6616" y="3196133"/>
            <a:ext cx="6277574" cy="400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76672"/>
            <a:ext cx="8640000" cy="5089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18707" y="4184119"/>
            <a:ext cx="4639117" cy="390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80339" y="4917984"/>
            <a:ext cx="7744564" cy="40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>
            <a:extLst>
              <a:ext uri="{FF2B5EF4-FFF2-40B4-BE49-F238E27FC236}">
                <a16:creationId xmlns:a16="http://schemas.microsoft.com/office/drawing/2014/main" id="{C02A1922-FA3D-D6E4-1B02-E33E6FF52B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373"/>
          <a:stretch/>
        </p:blipFill>
        <p:spPr>
          <a:xfrm>
            <a:off x="899592" y="1484784"/>
            <a:ext cx="8640000" cy="2904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7502"/>
          <a:stretch/>
        </p:blipFill>
        <p:spPr>
          <a:xfrm>
            <a:off x="252000" y="548681"/>
            <a:ext cx="8640000" cy="86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3788" y="3064672"/>
            <a:ext cx="7782668" cy="1134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</Words>
  <Application>Microsoft Office PowerPoint</Application>
  <PresentationFormat>全屏显示(4:3)</PresentationFormat>
  <Paragraphs>1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等线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7</cp:revision>
  <dcterms:created xsi:type="dcterms:W3CDTF">2022-08-10T03:44:00Z</dcterms:created>
  <dcterms:modified xsi:type="dcterms:W3CDTF">2022-08-14T01:32:23Z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