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46"/>
          <a:stretch>
            <a:fillRect/>
          </a:stretch>
        </p:blipFill>
        <p:spPr>
          <a:xfrm>
            <a:off x="1043608" y="1196752"/>
            <a:ext cx="7340651" cy="5112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504"/>
          <a:stretch>
            <a:fillRect/>
          </a:stretch>
        </p:blipFill>
        <p:spPr>
          <a:xfrm>
            <a:off x="467544" y="549000"/>
            <a:ext cx="7340651" cy="71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0981" y="3157607"/>
            <a:ext cx="6709371" cy="308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502"/>
          <a:stretch>
            <a:fillRect/>
          </a:stretch>
        </p:blipFill>
        <p:spPr>
          <a:xfrm>
            <a:off x="323528" y="549000"/>
            <a:ext cx="7402627" cy="1871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498"/>
          <a:stretch>
            <a:fillRect/>
          </a:stretch>
        </p:blipFill>
        <p:spPr>
          <a:xfrm>
            <a:off x="870686" y="2420888"/>
            <a:ext cx="7402627" cy="388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3424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215" y="548640"/>
            <a:ext cx="8049895" cy="358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90" y="3411984"/>
            <a:ext cx="4242018" cy="5080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20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9150" y="4556229"/>
            <a:ext cx="1076427" cy="30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1962" y="5270916"/>
            <a:ext cx="476295" cy="29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09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9029" y="3380036"/>
            <a:ext cx="847805" cy="29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7640" y="4085492"/>
            <a:ext cx="476295" cy="305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464" y="692696"/>
            <a:ext cx="8640000" cy="211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1113" y="1561298"/>
            <a:ext cx="257199" cy="30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7993" y="2277178"/>
            <a:ext cx="1085953" cy="295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3172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7254" y="1754298"/>
            <a:ext cx="1381256" cy="31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7309" y="1763824"/>
            <a:ext cx="743020" cy="30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3969" y="2459232"/>
            <a:ext cx="1114531" cy="30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1102" y="2459232"/>
            <a:ext cx="924013" cy="30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1036" y="3164167"/>
            <a:ext cx="1771819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7210" y="3154641"/>
            <a:ext cx="1790871" cy="30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792" y="476672"/>
            <a:ext cx="8640000" cy="359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6881" y="1525536"/>
            <a:ext cx="3505534" cy="250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725"/>
          <a:stretch>
            <a:fillRect/>
          </a:stretch>
        </p:blipFill>
        <p:spPr>
          <a:xfrm>
            <a:off x="899592" y="1484784"/>
            <a:ext cx="8640000" cy="2702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254"/>
          <a:stretch>
            <a:fillRect/>
          </a:stretch>
        </p:blipFill>
        <p:spPr>
          <a:xfrm>
            <a:off x="323528" y="548681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9367" y="3012810"/>
            <a:ext cx="6811025" cy="111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93"/>
          <a:stretch>
            <a:fillRect/>
          </a:stretch>
        </p:blipFill>
        <p:spPr>
          <a:xfrm>
            <a:off x="971600" y="1229675"/>
            <a:ext cx="8640000" cy="4398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465"/>
          <a:stretch>
            <a:fillRect/>
          </a:stretch>
        </p:blipFill>
        <p:spPr>
          <a:xfrm>
            <a:off x="324008" y="509595"/>
            <a:ext cx="8640000" cy="742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5847" y="2186954"/>
            <a:ext cx="4696273" cy="2506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