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09F1-16D3-4DD2-8A2A-C4FC9D2C389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84D1-D291-41C1-9FA9-21CA1B8E6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6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D84D1-D291-41C1-9FA9-21CA1B8E6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9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081D9EA5-86C1-C96B-748F-9BF235444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07" b="1"/>
          <a:stretch/>
        </p:blipFill>
        <p:spPr>
          <a:xfrm>
            <a:off x="996552" y="2753663"/>
            <a:ext cx="8640000" cy="2759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37"/>
          <a:stretch/>
        </p:blipFill>
        <p:spPr>
          <a:xfrm>
            <a:off x="252000" y="476672"/>
            <a:ext cx="8640000" cy="22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9688" y="4265831"/>
            <a:ext cx="5248776" cy="124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8E4FCB-6B3B-BE6D-2F3B-E8B25AB9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436166-3543-0EE1-5FCC-1A913A89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97" y="3405376"/>
            <a:ext cx="4934204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232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6642" y="2486880"/>
            <a:ext cx="701768" cy="33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9033" y="2486880"/>
            <a:ext cx="701768" cy="33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8906" y="3133085"/>
            <a:ext cx="1012779" cy="33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3863" y="3890979"/>
            <a:ext cx="231264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8403" y="3779290"/>
            <a:ext cx="1634800" cy="3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8146" y="5087655"/>
            <a:ext cx="518351" cy="26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3602" y="5725882"/>
            <a:ext cx="398731" cy="26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C2846AE7-EAD2-81E7-93C4-4C8C3930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69"/>
          <a:stretch/>
        </p:blipFill>
        <p:spPr>
          <a:xfrm>
            <a:off x="899592" y="1556792"/>
            <a:ext cx="8640000" cy="38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855"/>
          <a:stretch/>
        </p:blipFill>
        <p:spPr>
          <a:xfrm>
            <a:off x="252000" y="692696"/>
            <a:ext cx="8640000" cy="85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3484" y="1817960"/>
            <a:ext cx="342932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6328" y="2552243"/>
            <a:ext cx="400088" cy="38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3484" y="3353279"/>
            <a:ext cx="342932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3484" y="4879062"/>
            <a:ext cx="342932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13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351" y="2320520"/>
            <a:ext cx="4186921" cy="62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351" y="5179419"/>
            <a:ext cx="3902227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491DA04D-426E-C5A5-C379-CC6B22D49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61"/>
          <a:stretch/>
        </p:blipFill>
        <p:spPr>
          <a:xfrm>
            <a:off x="935592" y="1529527"/>
            <a:ext cx="8640000" cy="227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28"/>
          <a:stretch/>
        </p:blipFill>
        <p:spPr>
          <a:xfrm>
            <a:off x="252000" y="620688"/>
            <a:ext cx="8640000" cy="83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9377" y="2481877"/>
            <a:ext cx="4524807" cy="39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8903" y="3245443"/>
            <a:ext cx="3772260" cy="39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AF66030F-47AD-BA4E-38BE-A9843E554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78"/>
          <a:stretch/>
        </p:blipFill>
        <p:spPr>
          <a:xfrm>
            <a:off x="971600" y="1268760"/>
            <a:ext cx="8640000" cy="300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603"/>
          <a:stretch/>
        </p:blipFill>
        <p:spPr>
          <a:xfrm>
            <a:off x="323528" y="548680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0770" y="2924944"/>
            <a:ext cx="6277574" cy="110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24209DD2-4896-ED49-EB68-4528745BE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92"/>
          <a:stretch/>
        </p:blipFill>
        <p:spPr>
          <a:xfrm>
            <a:off x="899592" y="1382078"/>
            <a:ext cx="8640000" cy="4291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685"/>
          <a:stretch/>
        </p:blipFill>
        <p:spPr>
          <a:xfrm>
            <a:off x="252000" y="548681"/>
            <a:ext cx="8640000" cy="83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9014" y="4221088"/>
            <a:ext cx="523925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7E2145F-8CE4-6BDE-4FCB-4CAD75254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2"/>
          <a:stretch/>
        </p:blipFill>
        <p:spPr>
          <a:xfrm>
            <a:off x="899592" y="1340768"/>
            <a:ext cx="8457878" cy="489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998"/>
          <a:stretch/>
        </p:blipFill>
        <p:spPr>
          <a:xfrm>
            <a:off x="251520" y="476672"/>
            <a:ext cx="8457878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604" y="3557385"/>
            <a:ext cx="7739844" cy="247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