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2CAE58DD-BB3B-C21C-874B-5E131C7D1694}"/>
              </a:ext>
            </a:extLst>
          </p:cNvPr>
          <p:cNvGrpSpPr/>
          <p:nvPr/>
        </p:nvGrpSpPr>
        <p:grpSpPr>
          <a:xfrm>
            <a:off x="251520" y="717175"/>
            <a:ext cx="9323592" cy="5423650"/>
            <a:chOff x="216000" y="1080000"/>
            <a:chExt cx="9323592" cy="5423650"/>
          </a:xfrm>
        </p:grpSpPr>
        <p:pic>
          <p:nvPicPr>
            <p:cNvPr id="2" name="img_16777215" descr="8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9345"/>
            <a:stretch/>
          </p:blipFill>
          <p:spPr>
            <a:xfrm>
              <a:off x="216000" y="1080000"/>
              <a:ext cx="8640000" cy="220498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8.png">
              <a:extLst>
                <a:ext uri="{FF2B5EF4-FFF2-40B4-BE49-F238E27FC236}">
                  <a16:creationId xmlns:a16="http://schemas.microsoft.com/office/drawing/2014/main" id="{99B5436C-8933-767A-73F0-C6FE95015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0655"/>
            <a:stretch/>
          </p:blipFill>
          <p:spPr>
            <a:xfrm>
              <a:off x="899592" y="3284984"/>
              <a:ext cx="8640000" cy="321866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874294" y="4520402"/>
            <a:ext cx="5677442" cy="1515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D57477-84BF-6BC1-C3EB-F4D5B65D6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125" y="2152584"/>
            <a:ext cx="2895749" cy="12764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E92D3F-7030-A936-2D2F-F92C37515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879" y="3789040"/>
            <a:ext cx="3702240" cy="577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65541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9678" y="2254539"/>
            <a:ext cx="325178" cy="231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46154" y="2427989"/>
            <a:ext cx="325178" cy="231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2927" y="2427989"/>
            <a:ext cx="354083" cy="22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04869" y="3143472"/>
            <a:ext cx="476928" cy="22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46154" y="4191402"/>
            <a:ext cx="289047" cy="677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69486" y="5073108"/>
            <a:ext cx="195107" cy="231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69486" y="5600687"/>
            <a:ext cx="202333" cy="231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75964" y="5774137"/>
            <a:ext cx="195107" cy="231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76713" y="5962042"/>
            <a:ext cx="195107" cy="22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359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7111" y="1496931"/>
            <a:ext cx="466769" cy="305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58213" y="1496931"/>
            <a:ext cx="476295" cy="295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7739" y="2889060"/>
            <a:ext cx="466769" cy="305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7111" y="3585124"/>
            <a:ext cx="466769" cy="305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72797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9455" y="2388665"/>
            <a:ext cx="1059449" cy="1328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23320" y="2388665"/>
            <a:ext cx="1019319" cy="1328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455" y="4943309"/>
            <a:ext cx="834718" cy="1149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23320" y="4943309"/>
            <a:ext cx="1019319" cy="1328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6818D538-01BA-7D0A-3558-6A7771CEB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628"/>
          <a:stretch/>
        </p:blipFill>
        <p:spPr>
          <a:xfrm>
            <a:off x="827584" y="1916832"/>
            <a:ext cx="8640000" cy="4195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941"/>
          <a:stretch/>
        </p:blipFill>
        <p:spPr>
          <a:xfrm>
            <a:off x="216000" y="1080000"/>
            <a:ext cx="8640000" cy="908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8398" y="3481942"/>
            <a:ext cx="7354002" cy="247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D386F5A5-16A8-D078-B5E2-54710C8D1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283"/>
          <a:stretch/>
        </p:blipFill>
        <p:spPr>
          <a:xfrm>
            <a:off x="827584" y="1412776"/>
            <a:ext cx="8640000" cy="2685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757"/>
          <a:stretch/>
        </p:blipFill>
        <p:spPr>
          <a:xfrm>
            <a:off x="216000" y="503936"/>
            <a:ext cx="8640000" cy="727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4116" y="2830508"/>
            <a:ext cx="6506196" cy="1087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082EA554-75D6-7411-B997-F6A2B654B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37"/>
          <a:stretch/>
        </p:blipFill>
        <p:spPr>
          <a:xfrm>
            <a:off x="863584" y="1529527"/>
            <a:ext cx="8640000" cy="2587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563"/>
          <a:stretch/>
        </p:blipFill>
        <p:spPr>
          <a:xfrm>
            <a:off x="252000" y="692696"/>
            <a:ext cx="8640000" cy="83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4335" y="2314308"/>
            <a:ext cx="6992017" cy="1774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DFDDFD1-5224-9530-21AD-9C57BD525356}"/>
              </a:ext>
            </a:extLst>
          </p:cNvPr>
          <p:cNvGrpSpPr/>
          <p:nvPr/>
        </p:nvGrpSpPr>
        <p:grpSpPr>
          <a:xfrm>
            <a:off x="372004" y="296652"/>
            <a:ext cx="6648267" cy="6561348"/>
            <a:chOff x="395536" y="404664"/>
            <a:chExt cx="5767545" cy="5793680"/>
          </a:xfrm>
        </p:grpSpPr>
        <p:pic>
          <p:nvPicPr>
            <p:cNvPr id="2" name="img_16777215" descr="7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8749"/>
            <a:stretch/>
          </p:blipFill>
          <p:spPr>
            <a:xfrm>
              <a:off x="395536" y="404664"/>
              <a:ext cx="5335497" cy="64807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7.png">
              <a:extLst>
                <a:ext uri="{FF2B5EF4-FFF2-40B4-BE49-F238E27FC236}">
                  <a16:creationId xmlns:a16="http://schemas.microsoft.com/office/drawing/2014/main" id="{A1F98067-AECF-E6C4-15E5-CD4E6816AB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417"/>
            <a:stretch/>
          </p:blipFill>
          <p:spPr>
            <a:xfrm>
              <a:off x="827584" y="980728"/>
              <a:ext cx="5335497" cy="521761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611560" y="2492896"/>
            <a:ext cx="5832648" cy="436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2022-08-14T00:40:44Z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