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1380" y="48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24125" y="2152584"/>
            <a:ext cx="2895749" cy="127641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1318" y="3789040"/>
            <a:ext cx="4121362" cy="53977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549000"/>
            <a:ext cx="655960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515616" y="3595432"/>
            <a:ext cx="195269" cy="2243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165152" y="4159854"/>
            <a:ext cx="195269" cy="2243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39814" y="4159854"/>
            <a:ext cx="195269" cy="2243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62379" y="4695331"/>
            <a:ext cx="1916531" cy="2966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80595" y="5252517"/>
            <a:ext cx="1916531" cy="3039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680595" y="5816939"/>
            <a:ext cx="1916531" cy="3039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04664"/>
            <a:ext cx="8640000" cy="56254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39338" y="538149"/>
            <a:ext cx="266725" cy="305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72392" y="1768122"/>
            <a:ext cx="257199" cy="305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48511" y="2235322"/>
            <a:ext cx="885909" cy="305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714531" y="2924944"/>
            <a:ext cx="3515060" cy="936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714531" y="4127891"/>
            <a:ext cx="3391223" cy="932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057464" y="5448508"/>
            <a:ext cx="438191" cy="305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610628" y="5448508"/>
            <a:ext cx="438191" cy="305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11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g_16777215" descr="3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6143"/>
          <a:stretch>
            <a:fillRect/>
          </a:stretch>
        </p:blipFill>
        <p:spPr>
          <a:xfrm>
            <a:off x="899592" y="1484784"/>
            <a:ext cx="8640000" cy="43471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3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3857"/>
          <a:stretch>
            <a:fillRect/>
          </a:stretch>
        </p:blipFill>
        <p:spPr>
          <a:xfrm>
            <a:off x="288008" y="647952"/>
            <a:ext cx="8640000" cy="8368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99592" y="3125599"/>
            <a:ext cx="6480720" cy="2611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769"/>
          <a:stretch>
            <a:fillRect/>
          </a:stretch>
        </p:blipFill>
        <p:spPr>
          <a:xfrm>
            <a:off x="971600" y="1412776"/>
            <a:ext cx="8640000" cy="37397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4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8103"/>
          <a:stretch>
            <a:fillRect/>
          </a:stretch>
        </p:blipFill>
        <p:spPr>
          <a:xfrm>
            <a:off x="323528" y="548680"/>
            <a:ext cx="8640000" cy="10081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7950" y="3160357"/>
            <a:ext cx="5458346" cy="18682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g_16777215" descr="5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1286"/>
          <a:stretch>
            <a:fillRect/>
          </a:stretch>
        </p:blipFill>
        <p:spPr>
          <a:xfrm>
            <a:off x="971600" y="1124744"/>
            <a:ext cx="8341649" cy="51099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5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7499"/>
          <a:stretch>
            <a:fillRect/>
          </a:stretch>
        </p:blipFill>
        <p:spPr>
          <a:xfrm>
            <a:off x="302620" y="476672"/>
            <a:ext cx="8341649" cy="7200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92914" y="3573016"/>
            <a:ext cx="6603422" cy="25119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51520" y="404664"/>
            <a:ext cx="8784976" cy="5769416"/>
            <a:chOff x="251520" y="404664"/>
            <a:chExt cx="8784976" cy="5769416"/>
          </a:xfrm>
        </p:grpSpPr>
        <p:pic>
          <p:nvPicPr>
            <p:cNvPr id="2" name="img_16777215" descr="6.png"/>
            <p:cNvPicPr>
              <a:picLocks noChangeAspect="1"/>
            </p:cNvPicPr>
            <p:nvPr/>
          </p:nvPicPr>
          <p:blipFill rotWithShape="1"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87343"/>
            <a:stretch>
              <a:fillRect/>
            </a:stretch>
          </p:blipFill>
          <p:spPr>
            <a:xfrm>
              <a:off x="251520" y="404664"/>
              <a:ext cx="8135258" cy="729072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  <p:pic>
          <p:nvPicPr>
            <p:cNvPr id="4" name="img_16777215" descr="6.png"/>
            <p:cNvPicPr>
              <a:picLocks noChangeAspect="1"/>
            </p:cNvPicPr>
            <p:nvPr/>
          </p:nvPicPr>
          <p:blipFill rotWithShape="1"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14839"/>
            <a:stretch>
              <a:fillRect/>
            </a:stretch>
          </p:blipFill>
          <p:spPr>
            <a:xfrm>
              <a:off x="901238" y="1268760"/>
              <a:ext cx="8135258" cy="490532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</p:grpSp>
      <p:sp useBgFill="1">
        <p:nvSpPr>
          <p:cNvPr id="3" name="Rectangle 2"/>
          <p:cNvSpPr/>
          <p:nvPr/>
        </p:nvSpPr>
        <p:spPr bwMode="white">
          <a:xfrm>
            <a:off x="853359" y="3446159"/>
            <a:ext cx="7319041" cy="25928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6640"/>
          <a:stretch>
            <a:fillRect/>
          </a:stretch>
        </p:blipFill>
        <p:spPr>
          <a:xfrm>
            <a:off x="971600" y="1916831"/>
            <a:ext cx="5688632" cy="47488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7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4472"/>
          <a:stretch>
            <a:fillRect/>
          </a:stretch>
        </p:blipFill>
        <p:spPr>
          <a:xfrm>
            <a:off x="539552" y="192293"/>
            <a:ext cx="5688632" cy="16525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71600" y="3933056"/>
            <a:ext cx="4979904" cy="2732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2022-08-10T03:44:00Z</dcterms:created>
  <dcterms:modified xsi:type="dcterms:W3CDTF">2022-08-14T04:53:05Z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