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568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640000" cy="2188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05635" y="2249691"/>
            <a:ext cx="1295523" cy="305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2396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23951" y="2262109"/>
            <a:ext cx="3162601" cy="391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93B37B8B-F2D6-0B77-817A-1F11E140B8B2}"/>
              </a:ext>
            </a:extLst>
          </p:cNvPr>
          <p:cNvGrpSpPr/>
          <p:nvPr/>
        </p:nvGrpSpPr>
        <p:grpSpPr>
          <a:xfrm>
            <a:off x="467544" y="332657"/>
            <a:ext cx="6538758" cy="5591589"/>
            <a:chOff x="467544" y="332657"/>
            <a:chExt cx="6538758" cy="5591589"/>
          </a:xfrm>
        </p:grpSpPr>
        <p:pic>
          <p:nvPicPr>
            <p:cNvPr id="2" name="img_16777215" descr="10.png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73747"/>
            <a:stretch/>
          </p:blipFill>
          <p:spPr>
            <a:xfrm>
              <a:off x="467544" y="332657"/>
              <a:ext cx="6223344" cy="151216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4" name="img_16777215" descr="10.png">
              <a:extLst>
                <a:ext uri="{FF2B5EF4-FFF2-40B4-BE49-F238E27FC236}">
                  <a16:creationId xmlns:a16="http://schemas.microsoft.com/office/drawing/2014/main" id="{3B272200-AB4B-FFBE-47E0-29CA32C3E7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8370"/>
            <a:stretch/>
          </p:blipFill>
          <p:spPr>
            <a:xfrm>
              <a:off x="971600" y="1891799"/>
              <a:ext cx="6034702" cy="403244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  <p:sp useBgFill="1">
        <p:nvSpPr>
          <p:cNvPr id="3" name="Rectangle 2"/>
          <p:cNvSpPr/>
          <p:nvPr/>
        </p:nvSpPr>
        <p:spPr bwMode="white">
          <a:xfrm>
            <a:off x="899592" y="4653136"/>
            <a:ext cx="5681288" cy="1279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D1CDA6C-F304-8411-65D6-BBD6CBDD5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1484784"/>
            <a:ext cx="2572410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910385F-7A3D-3579-B40C-A77413171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125" y="2152584"/>
            <a:ext cx="2895749" cy="127641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B88F1DD-DBC8-6697-C7E2-2342F2E2B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518" y="3861048"/>
            <a:ext cx="5092962" cy="5588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43767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14663" y="3089377"/>
            <a:ext cx="257199" cy="295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67871" y="3079842"/>
            <a:ext cx="257199" cy="295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10324" y="3870143"/>
            <a:ext cx="461538" cy="850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33274" y="4147809"/>
            <a:ext cx="257199" cy="295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384" y="548680"/>
            <a:ext cx="8640000" cy="4452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75693" y="1025386"/>
            <a:ext cx="476295" cy="295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71305" y="1025386"/>
            <a:ext cx="447717" cy="295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37105" y="1978799"/>
            <a:ext cx="438191" cy="802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50974" y="2207618"/>
            <a:ext cx="438191" cy="295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51592" y="3275440"/>
            <a:ext cx="438191" cy="362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13797" y="3265906"/>
            <a:ext cx="781124" cy="371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918185" y="3723544"/>
            <a:ext cx="781124" cy="371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083" y="404664"/>
            <a:ext cx="84038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87252" y="645823"/>
            <a:ext cx="824631" cy="296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99792" y="1341475"/>
            <a:ext cx="432048" cy="791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44994" y="2491620"/>
            <a:ext cx="435479" cy="287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443" y="2704953"/>
            <a:ext cx="250169" cy="296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61037" y="2704953"/>
            <a:ext cx="240903" cy="296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01492" y="4328142"/>
            <a:ext cx="657852" cy="296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676522" y="5719446"/>
            <a:ext cx="398417" cy="287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798328" y="5719446"/>
            <a:ext cx="268700" cy="287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560" y="549000"/>
            <a:ext cx="81268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57675" y="2213300"/>
            <a:ext cx="1344026" cy="423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35992" y="2213300"/>
            <a:ext cx="1344025" cy="982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74939" y="4581128"/>
            <a:ext cx="1848789" cy="1727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235992" y="4725144"/>
            <a:ext cx="2856287" cy="1359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404664"/>
            <a:ext cx="8640000" cy="2566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5896" y="1759615"/>
            <a:ext cx="3248335" cy="1021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10521" y="1694392"/>
            <a:ext cx="1838500" cy="1446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8640000" cy="2951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77057" y="3113680"/>
            <a:ext cx="1295523" cy="305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8640000" cy="2081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96109" y="2300896"/>
            <a:ext cx="1085953" cy="305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2022-08-14T00:57:48Z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