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2FA98F29-9A4C-3F81-64E3-311496C4F747}"/>
              </a:ext>
            </a:extLst>
          </p:cNvPr>
          <p:cNvGrpSpPr/>
          <p:nvPr/>
        </p:nvGrpSpPr>
        <p:grpSpPr>
          <a:xfrm>
            <a:off x="323528" y="368819"/>
            <a:ext cx="7488832" cy="6321987"/>
            <a:chOff x="323528" y="368819"/>
            <a:chExt cx="7488832" cy="6321987"/>
          </a:xfrm>
        </p:grpSpPr>
        <p:pic>
          <p:nvPicPr>
            <p:cNvPr id="2" name="img_16777215" descr="8.png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72097"/>
            <a:stretch/>
          </p:blipFill>
          <p:spPr>
            <a:xfrm>
              <a:off x="323528" y="368819"/>
              <a:ext cx="6984776" cy="176403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4" name="img_16777215" descr="8.png">
              <a:extLst>
                <a:ext uri="{FF2B5EF4-FFF2-40B4-BE49-F238E27FC236}">
                  <a16:creationId xmlns:a16="http://schemas.microsoft.com/office/drawing/2014/main" id="{C65127E4-F9BF-DD13-B113-BA4539AE76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903"/>
            <a:stretch/>
          </p:blipFill>
          <p:spPr>
            <a:xfrm>
              <a:off x="827584" y="2132856"/>
              <a:ext cx="6984776" cy="455795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  <p:sp useBgFill="1">
        <p:nvSpPr>
          <p:cNvPr id="3" name="Rectangle 2"/>
          <p:cNvSpPr/>
          <p:nvPr/>
        </p:nvSpPr>
        <p:spPr bwMode="white">
          <a:xfrm>
            <a:off x="1187624" y="4027680"/>
            <a:ext cx="3528392" cy="2663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2B42BB0-1239-5129-91AE-3CD9E6A4D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576" y="1772816"/>
            <a:ext cx="4800847" cy="131451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B4D3929-ABB9-FC65-E748-6C4EEDB35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873" y="3543645"/>
            <a:ext cx="3956253" cy="5334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73956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8903" y="3752186"/>
            <a:ext cx="2054811" cy="1435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48346" y="3752186"/>
            <a:ext cx="2454357" cy="2635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4568" y="548680"/>
            <a:ext cx="8640000" cy="3796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484568" y="1865072"/>
            <a:ext cx="1763712" cy="1752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688440" y="1865072"/>
            <a:ext cx="4608512" cy="2480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640000" cy="4225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5536" y="2723378"/>
            <a:ext cx="2714883" cy="1926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55977" y="2723378"/>
            <a:ext cx="3231620" cy="1926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548680"/>
            <a:ext cx="8640000" cy="35695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03064" y="1889568"/>
            <a:ext cx="3240360" cy="180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5">
            <a:extLst>
              <a:ext uri="{FF2B5EF4-FFF2-40B4-BE49-F238E27FC236}">
                <a16:creationId xmlns:a16="http://schemas.microsoft.com/office/drawing/2014/main" id="{834DF3FE-B31D-B526-136D-8CB0AF1032C3}"/>
              </a:ext>
            </a:extLst>
          </p:cNvPr>
          <p:cNvSpPr/>
          <p:nvPr/>
        </p:nvSpPr>
        <p:spPr bwMode="white">
          <a:xfrm>
            <a:off x="4571518" y="1907570"/>
            <a:ext cx="3240360" cy="1980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>
            <a:extLst>
              <a:ext uri="{FF2B5EF4-FFF2-40B4-BE49-F238E27FC236}">
                <a16:creationId xmlns:a16="http://schemas.microsoft.com/office/drawing/2014/main" id="{3D5A0913-B733-6A21-54AE-44F601E959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36"/>
          <a:stretch/>
        </p:blipFill>
        <p:spPr>
          <a:xfrm>
            <a:off x="899592" y="1412776"/>
            <a:ext cx="8640000" cy="4518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2164"/>
          <a:stretch/>
        </p:blipFill>
        <p:spPr>
          <a:xfrm>
            <a:off x="216000" y="431928"/>
            <a:ext cx="8640000" cy="980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0537" y="3129172"/>
            <a:ext cx="7877927" cy="2668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70047EF8-553D-6448-0D14-86117FB3191F}"/>
              </a:ext>
            </a:extLst>
          </p:cNvPr>
          <p:cNvGrpSpPr/>
          <p:nvPr/>
        </p:nvGrpSpPr>
        <p:grpSpPr>
          <a:xfrm>
            <a:off x="395536" y="549000"/>
            <a:ext cx="7056784" cy="6120360"/>
            <a:chOff x="395536" y="549000"/>
            <a:chExt cx="6747094" cy="5760000"/>
          </a:xfrm>
        </p:grpSpPr>
        <p:pic>
          <p:nvPicPr>
            <p:cNvPr id="4" name="img_16777215" descr="6.png">
              <a:extLst>
                <a:ext uri="{FF2B5EF4-FFF2-40B4-BE49-F238E27FC236}">
                  <a16:creationId xmlns:a16="http://schemas.microsoft.com/office/drawing/2014/main" id="{A6CF0EE6-3874-BD15-1E66-2321E8EFEF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9996"/>
            <a:stretch/>
          </p:blipFill>
          <p:spPr>
            <a:xfrm>
              <a:off x="899592" y="1124744"/>
              <a:ext cx="6243038" cy="518425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2" name="img_16777215" descr="6.png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90004"/>
            <a:stretch/>
          </p:blipFill>
          <p:spPr>
            <a:xfrm>
              <a:off x="395536" y="549000"/>
              <a:ext cx="6243038" cy="57574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  <p:sp useBgFill="1">
        <p:nvSpPr>
          <p:cNvPr id="3" name="Rectangle 2"/>
          <p:cNvSpPr/>
          <p:nvPr/>
        </p:nvSpPr>
        <p:spPr bwMode="white">
          <a:xfrm>
            <a:off x="846074" y="3346320"/>
            <a:ext cx="5670142" cy="3323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>
            <a:extLst>
              <a:ext uri="{FF2B5EF4-FFF2-40B4-BE49-F238E27FC236}">
                <a16:creationId xmlns:a16="http://schemas.microsoft.com/office/drawing/2014/main" id="{32C19F6B-DF31-C1A8-F940-22960A17BF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065"/>
          <a:stretch/>
        </p:blipFill>
        <p:spPr>
          <a:xfrm>
            <a:off x="971600" y="1340768"/>
            <a:ext cx="8640000" cy="43119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3517"/>
          <a:stretch/>
        </p:blipFill>
        <p:spPr>
          <a:xfrm>
            <a:off x="360016" y="575944"/>
            <a:ext cx="8640000" cy="836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61287" y="3591479"/>
            <a:ext cx="7211113" cy="1975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2022-08-13T16:34:23Z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