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3F29E1D7-E582-C65D-31FB-B71F0F991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749"/>
          <a:stretch/>
        </p:blipFill>
        <p:spPr>
          <a:xfrm>
            <a:off x="1043608" y="2780928"/>
            <a:ext cx="8633698" cy="352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751"/>
          <a:stretch/>
        </p:blipFill>
        <p:spPr>
          <a:xfrm>
            <a:off x="395536" y="549000"/>
            <a:ext cx="8633698" cy="2375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7512" y="4528636"/>
            <a:ext cx="4616696" cy="1561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20A5F5-D239-1DBC-2263-8B0BB0BDA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CDB684-0550-658A-512B-0178D63A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26" y="3543645"/>
            <a:ext cx="4813547" cy="533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3C8483E-B7A0-6EDF-89A5-4F2F6FF0F224}"/>
              </a:ext>
            </a:extLst>
          </p:cNvPr>
          <p:cNvGrpSpPr/>
          <p:nvPr/>
        </p:nvGrpSpPr>
        <p:grpSpPr>
          <a:xfrm>
            <a:off x="251520" y="540000"/>
            <a:ext cx="9025241" cy="5778000"/>
            <a:chOff x="216000" y="1080000"/>
            <a:chExt cx="9025241" cy="5778000"/>
          </a:xfrm>
        </p:grpSpPr>
        <p:pic>
          <p:nvPicPr>
            <p:cNvPr id="2" name="img_16777215" descr="1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0469"/>
            <a:stretch/>
          </p:blipFill>
          <p:spPr>
            <a:xfrm>
              <a:off x="216000" y="1080000"/>
              <a:ext cx="8341649" cy="227699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1.png">
              <a:extLst>
                <a:ext uri="{FF2B5EF4-FFF2-40B4-BE49-F238E27FC236}">
                  <a16:creationId xmlns:a16="http://schemas.microsoft.com/office/drawing/2014/main" id="{8C2A8306-3410-459C-3278-2ADD8C919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9219"/>
            <a:stretch/>
          </p:blipFill>
          <p:spPr>
            <a:xfrm>
              <a:off x="899592" y="3356992"/>
              <a:ext cx="8341649" cy="3501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8208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7867" y="1437143"/>
            <a:ext cx="2828254" cy="36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7867" y="2877143"/>
            <a:ext cx="2638554" cy="36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7867" y="4325766"/>
            <a:ext cx="2448854" cy="36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7867" y="5765766"/>
            <a:ext cx="2638554" cy="353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9388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1557" y="3218908"/>
            <a:ext cx="157551" cy="27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5276" y="3647844"/>
            <a:ext cx="402631" cy="28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9177" y="4365656"/>
            <a:ext cx="157551" cy="27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2895" y="4794592"/>
            <a:ext cx="402631" cy="28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6595" y="5512404"/>
            <a:ext cx="380041" cy="79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5464" y="5512404"/>
            <a:ext cx="360040" cy="79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2201" y="5512404"/>
            <a:ext cx="360040" cy="79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05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5346" y="1601536"/>
            <a:ext cx="2584181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5281" y="3040578"/>
            <a:ext cx="1533671" cy="381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0540" y="3984171"/>
            <a:ext cx="1419360" cy="371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1080" y="4899171"/>
            <a:ext cx="1514619" cy="362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5134D652-92EE-4715-9760-7D3B68B64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65"/>
          <a:stretch/>
        </p:blipFill>
        <p:spPr>
          <a:xfrm>
            <a:off x="1043608" y="1484784"/>
            <a:ext cx="8640000" cy="4421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82"/>
          <a:stretch/>
        </p:blipFill>
        <p:spPr>
          <a:xfrm>
            <a:off x="395536" y="476672"/>
            <a:ext cx="8640000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5661" y="3801329"/>
            <a:ext cx="3848467" cy="198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F6CFD723-59F7-87D5-B9A3-87CDB159E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00"/>
          <a:stretch/>
        </p:blipFill>
        <p:spPr>
          <a:xfrm>
            <a:off x="827584" y="1556792"/>
            <a:ext cx="8640000" cy="3398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901"/>
          <a:stretch/>
        </p:blipFill>
        <p:spPr>
          <a:xfrm>
            <a:off x="143992" y="647953"/>
            <a:ext cx="8640000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2746" y="3220948"/>
            <a:ext cx="6407566" cy="157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15431282-936E-8DA5-4EE3-BE62F71DC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52"/>
          <a:stretch/>
        </p:blipFill>
        <p:spPr>
          <a:xfrm>
            <a:off x="1043608" y="1412776"/>
            <a:ext cx="8640000" cy="3922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948"/>
          <a:stretch/>
        </p:blipFill>
        <p:spPr>
          <a:xfrm>
            <a:off x="395536" y="548680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3389" y="3104121"/>
            <a:ext cx="5486923" cy="198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2022-08-13T16:30:55Z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