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1576" y="1772816"/>
            <a:ext cx="4800847" cy="13145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299" y="3552149"/>
            <a:ext cx="4883401" cy="5969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67544" y="549000"/>
            <a:ext cx="7069114" cy="5769024"/>
            <a:chOff x="467544" y="549000"/>
            <a:chExt cx="7069114" cy="5769024"/>
          </a:xfrm>
        </p:grpSpPr>
        <p:pic>
          <p:nvPicPr>
            <p:cNvPr id="2" name="img_16777215" descr="1.png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6252"/>
            <a:stretch>
              <a:fillRect/>
            </a:stretch>
          </p:blipFill>
          <p:spPr>
            <a:xfrm>
              <a:off x="467544" y="549000"/>
              <a:ext cx="6565058" cy="194389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6" name="img_16777215" descr="1.png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3592"/>
            <a:stretch>
              <a:fillRect/>
            </a:stretch>
          </p:blipFill>
          <p:spPr>
            <a:xfrm>
              <a:off x="971600" y="2492896"/>
              <a:ext cx="6565058" cy="382512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5547906" y="4838207"/>
            <a:ext cx="332957" cy="217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19872" y="5620698"/>
            <a:ext cx="188193" cy="224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27110" y="5946735"/>
            <a:ext cx="188193" cy="210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68461"/>
            <a:ext cx="8640000" cy="2774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7969" y="1850888"/>
            <a:ext cx="2229062" cy="410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09622" y="1850888"/>
            <a:ext cx="2314796" cy="410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27969" y="2852137"/>
            <a:ext cx="3800837" cy="400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474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12160" y="1439884"/>
            <a:ext cx="720080" cy="812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5656" y="2564904"/>
            <a:ext cx="2520280" cy="1783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62187" y="4606090"/>
            <a:ext cx="2943506" cy="400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52573" y="5397641"/>
            <a:ext cx="476295" cy="295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53190" y="5397641"/>
            <a:ext cx="476295" cy="305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4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001"/>
          <a:stretch>
            <a:fillRect/>
          </a:stretch>
        </p:blipFill>
        <p:spPr>
          <a:xfrm>
            <a:off x="1187624" y="1196752"/>
            <a:ext cx="6312960" cy="5183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8749"/>
          <a:stretch>
            <a:fillRect/>
          </a:stretch>
        </p:blipFill>
        <p:spPr>
          <a:xfrm>
            <a:off x="467544" y="620688"/>
            <a:ext cx="6312960" cy="64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7625" y="3713118"/>
            <a:ext cx="5256584" cy="2604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95536" y="549000"/>
            <a:ext cx="8518598" cy="5760000"/>
            <a:chOff x="216000" y="1080000"/>
            <a:chExt cx="8518598" cy="5760000"/>
          </a:xfrm>
        </p:grpSpPr>
        <p:pic>
          <p:nvPicPr>
            <p:cNvPr id="2" name="img_16777215" descr="5.png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4221"/>
            <a:stretch>
              <a:fillRect/>
            </a:stretch>
          </p:blipFill>
          <p:spPr>
            <a:xfrm>
              <a:off x="216000" y="1080000"/>
              <a:ext cx="7907014" cy="90884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img_16777215" descr="5.png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5778"/>
            <a:stretch>
              <a:fillRect/>
            </a:stretch>
          </p:blipFill>
          <p:spPr>
            <a:xfrm>
              <a:off x="827584" y="1988840"/>
              <a:ext cx="7907014" cy="485116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974978" y="3158454"/>
            <a:ext cx="5936798" cy="3080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278"/>
          <a:stretch>
            <a:fillRect/>
          </a:stretch>
        </p:blipFill>
        <p:spPr>
          <a:xfrm>
            <a:off x="791096" y="1313504"/>
            <a:ext cx="7001952" cy="4995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722"/>
          <a:stretch>
            <a:fillRect/>
          </a:stretch>
        </p:blipFill>
        <p:spPr>
          <a:xfrm>
            <a:off x="251520" y="548680"/>
            <a:ext cx="7001952" cy="764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8001" y="2888197"/>
            <a:ext cx="6399799" cy="3327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172"/>
          <a:stretch>
            <a:fillRect/>
          </a:stretch>
        </p:blipFill>
        <p:spPr>
          <a:xfrm>
            <a:off x="1115616" y="1628799"/>
            <a:ext cx="5400600" cy="5034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828"/>
          <a:stretch>
            <a:fillRect/>
          </a:stretch>
        </p:blipFill>
        <p:spPr>
          <a:xfrm>
            <a:off x="683568" y="194553"/>
            <a:ext cx="5400600" cy="1434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9888" y="3140967"/>
            <a:ext cx="5002272" cy="3522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2022-08-14T04:54:13Z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