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404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3984" y="3532243"/>
            <a:ext cx="5467872" cy="2220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003"/>
          <a:stretch>
            <a:fillRect/>
          </a:stretch>
        </p:blipFill>
        <p:spPr>
          <a:xfrm>
            <a:off x="899592" y="2060848"/>
            <a:ext cx="6808628" cy="4031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9997"/>
          <a:stretch>
            <a:fillRect/>
          </a:stretch>
        </p:blipFill>
        <p:spPr>
          <a:xfrm>
            <a:off x="395536" y="332656"/>
            <a:ext cx="6808628" cy="1728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632" y="4162642"/>
            <a:ext cx="4256330" cy="1757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1576" y="1772816"/>
            <a:ext cx="4800847" cy="13145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99" y="3461090"/>
            <a:ext cx="4908802" cy="6159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04"/>
          <a:stretch>
            <a:fillRect/>
          </a:stretch>
        </p:blipFill>
        <p:spPr>
          <a:xfrm>
            <a:off x="827584" y="2564904"/>
            <a:ext cx="7219762" cy="3599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496"/>
          <a:stretch>
            <a:fillRect/>
          </a:stretch>
        </p:blipFill>
        <p:spPr>
          <a:xfrm>
            <a:off x="251520" y="404664"/>
            <a:ext cx="7219762" cy="216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37201" y="4627070"/>
            <a:ext cx="151240" cy="231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05361" y="4977610"/>
            <a:ext cx="222881" cy="239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7904" y="5710556"/>
            <a:ext cx="533323" cy="239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467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63055" y="811297"/>
            <a:ext cx="857331" cy="390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86671" y="1792939"/>
            <a:ext cx="866857" cy="390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9119" y="2765050"/>
            <a:ext cx="4429547" cy="2392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g_16777215" descr="2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726"/>
          <a:stretch>
            <a:fillRect/>
          </a:stretch>
        </p:blipFill>
        <p:spPr>
          <a:xfrm>
            <a:off x="899592" y="4869159"/>
            <a:ext cx="8640000" cy="742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734"/>
          <a:stretch>
            <a:fillRect/>
          </a:stretch>
        </p:blipFill>
        <p:spPr>
          <a:xfrm>
            <a:off x="252000" y="404664"/>
            <a:ext cx="8640000" cy="4436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09949" y="700067"/>
            <a:ext cx="866857" cy="400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2463" y="757242"/>
            <a:ext cx="314355" cy="247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95109" y="2320024"/>
            <a:ext cx="4420022" cy="240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00303" y="5073950"/>
            <a:ext cx="647761" cy="30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751"/>
          <a:stretch>
            <a:fillRect/>
          </a:stretch>
        </p:blipFill>
        <p:spPr>
          <a:xfrm>
            <a:off x="1043608" y="1124744"/>
            <a:ext cx="7995137" cy="4967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248"/>
          <a:stretch>
            <a:fillRect/>
          </a:stretch>
        </p:blipFill>
        <p:spPr>
          <a:xfrm>
            <a:off x="395536" y="332656"/>
            <a:ext cx="7995137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5517" y="3102395"/>
            <a:ext cx="5870739" cy="2875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4338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440" y="620688"/>
            <a:ext cx="8640000" cy="3153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9786" y="1449496"/>
            <a:ext cx="5886469" cy="2555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3254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7926" y="1570658"/>
            <a:ext cx="5785817" cy="237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2022-08-14T04:54:28Z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