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0BA220D7-3618-A819-232E-A91F6AAA3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97" r="9156"/>
          <a:stretch/>
        </p:blipFill>
        <p:spPr>
          <a:xfrm>
            <a:off x="971600" y="1268760"/>
            <a:ext cx="7848872" cy="4792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657"/>
          <a:stretch/>
        </p:blipFill>
        <p:spPr>
          <a:xfrm>
            <a:off x="323528" y="404664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726" y="3596951"/>
            <a:ext cx="6296626" cy="2191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90F9EE73-541F-678D-B12E-1C91F6A0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672"/>
          <a:stretch/>
        </p:blipFill>
        <p:spPr>
          <a:xfrm>
            <a:off x="899592" y="2924944"/>
            <a:ext cx="8640000" cy="308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681"/>
          <a:stretch/>
        </p:blipFill>
        <p:spPr>
          <a:xfrm>
            <a:off x="252000" y="332656"/>
            <a:ext cx="8640000" cy="2458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9652" y="3680967"/>
            <a:ext cx="4610540" cy="219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6355BE-B2CE-F974-51DE-20CC46E9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772816"/>
            <a:ext cx="4800847" cy="13145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6DE927-3FC2-31BC-8DB8-969F29C94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576" y="3472201"/>
            <a:ext cx="4819898" cy="596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55571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100" y="2667294"/>
            <a:ext cx="551429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25977" y="2667294"/>
            <a:ext cx="557556" cy="251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1750" y="3861048"/>
            <a:ext cx="3510329" cy="62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71466" y="5436996"/>
            <a:ext cx="1776828" cy="50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3973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432" y="2537639"/>
            <a:ext cx="2618390" cy="2056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1158" y="2537640"/>
            <a:ext cx="2466602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221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435" y="4245894"/>
            <a:ext cx="2105226" cy="142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6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487" y="3700098"/>
            <a:ext cx="2095700" cy="1430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3941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3046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63" y="1375044"/>
            <a:ext cx="4210452" cy="220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3235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215" y="1302621"/>
            <a:ext cx="4210452" cy="219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2022-08-13T16:21:04Z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