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</p:sldIdLst>
  <p:sldSz cx="9144000" cy="6858000" type="screen4x3"/>
  <p:notesSz cx="6858000" cy="9144000"/>
  <p:custDataLst>
    <p:tags r:id="rId15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9">
          <p15:clr>
            <a:srgbClr val="A4A3A4"/>
          </p15:clr>
        </p15:guide>
        <p15:guide id="2" pos="290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ndy lance" initials="wl" lastIdx="1" clrIdx="0">
    <p:extLst>
      <p:ext uri="{19B8F6BF-5375-455C-9EA6-DF929625EA0E}">
        <p15:presenceInfo xmlns:p15="http://schemas.microsoft.com/office/powerpoint/2012/main" userId="38f6f4286ab7e555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3" d="100"/>
          <a:sy n="63" d="100"/>
        </p:scale>
        <p:origin x="1380" y="64"/>
      </p:cViewPr>
      <p:guideLst>
        <p:guide orient="horz" pos="2159"/>
        <p:guide pos="290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B157DB-7924-4B2C-9C83-7EDF6459C7F1}" type="datetimeFigureOut">
              <a:rPr lang="zh-CN" altLang="en-US" smtClean="0"/>
              <a:t>2022/8/14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606021-01BB-448D-9FFE-ED2EB8171E9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538466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606021-01BB-448D-9FFE-ED2EB8171E96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158666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606021-01BB-448D-9FFE-ED2EB8171E96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046448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8.png">
            <a:extLst>
              <a:ext uri="{FF2B5EF4-FFF2-40B4-BE49-F238E27FC236}">
                <a16:creationId xmlns:a16="http://schemas.microsoft.com/office/drawing/2014/main" id="{43A52207-7C00-20F4-4E4E-7FEAB190F81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5178"/>
          <a:stretch/>
        </p:blipFill>
        <p:spPr>
          <a:xfrm>
            <a:off x="899592" y="1412776"/>
            <a:ext cx="8640000" cy="427412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 descr="8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83393"/>
          <a:stretch/>
        </p:blipFill>
        <p:spPr>
          <a:xfrm>
            <a:off x="288008" y="647953"/>
            <a:ext cx="8640000" cy="83683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273077" y="3921360"/>
            <a:ext cx="5963219" cy="15555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9.png">
            <a:extLst>
              <a:ext uri="{FF2B5EF4-FFF2-40B4-BE49-F238E27FC236}">
                <a16:creationId xmlns:a16="http://schemas.microsoft.com/office/drawing/2014/main" id="{B8732FB0-00EC-DF08-CB62-B2E63C39906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8854"/>
          <a:stretch/>
        </p:blipFill>
        <p:spPr>
          <a:xfrm>
            <a:off x="971600" y="2636912"/>
            <a:ext cx="8640000" cy="351303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 descr="9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58640"/>
          <a:stretch/>
        </p:blipFill>
        <p:spPr>
          <a:xfrm>
            <a:off x="323528" y="404665"/>
            <a:ext cx="8640000" cy="237626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409512" y="4387299"/>
            <a:ext cx="5610760" cy="15625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B2F4F5AC-82D5-E120-8C60-71794D41FD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1576" y="1772816"/>
            <a:ext cx="4800847" cy="1314518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B9299F4B-FA05-8A7B-DB2E-24A4630DF8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3252" y="3488646"/>
            <a:ext cx="3797495" cy="66043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332656"/>
            <a:ext cx="7313438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998160" y="2397866"/>
            <a:ext cx="736084" cy="7158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607520" y="2397866"/>
            <a:ext cx="432048" cy="7158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331595" y="3365933"/>
            <a:ext cx="464052" cy="7158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2734244" y="4333999"/>
            <a:ext cx="381211" cy="6934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5903664" y="4337840"/>
            <a:ext cx="288031" cy="6934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1371760" y="5479546"/>
            <a:ext cx="225773" cy="2581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7" grpId="0" animBg="1"/>
      <p:bldP spid="9" grpId="0" animBg="1"/>
      <p:bldP spid="10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96400" y="620688"/>
            <a:ext cx="8640000" cy="416233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154790" y="1040740"/>
            <a:ext cx="276251" cy="2959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935253" y="2176790"/>
            <a:ext cx="257199" cy="3054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925727" y="4238865"/>
            <a:ext cx="466769" cy="3054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4000" y="620688"/>
            <a:ext cx="8640000" cy="407404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65896" y="2691103"/>
            <a:ext cx="2505314" cy="18986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057164" y="2691103"/>
            <a:ext cx="1676560" cy="18986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536" y="548680"/>
            <a:ext cx="8640000" cy="472362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357432" y="1960994"/>
            <a:ext cx="2943506" cy="31689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33" name="Rectangle 4">
            <a:extLst>
              <a:ext uri="{FF2B5EF4-FFF2-40B4-BE49-F238E27FC236}">
                <a16:creationId xmlns:a16="http://schemas.microsoft.com/office/drawing/2014/main" id="{8F820279-1ECE-A6D4-026C-34C34D7B72EF}"/>
              </a:ext>
            </a:extLst>
          </p:cNvPr>
          <p:cNvSpPr/>
          <p:nvPr/>
        </p:nvSpPr>
        <p:spPr bwMode="white">
          <a:xfrm>
            <a:off x="3887440" y="1673544"/>
            <a:ext cx="4464496" cy="31689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692696"/>
            <a:ext cx="8640000" cy="407404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23528" y="2724947"/>
            <a:ext cx="2219536" cy="18986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427985" y="2724947"/>
            <a:ext cx="2306480" cy="18986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6.png">
            <a:extLst>
              <a:ext uri="{FF2B5EF4-FFF2-40B4-BE49-F238E27FC236}">
                <a16:creationId xmlns:a16="http://schemas.microsoft.com/office/drawing/2014/main" id="{8FEC0D01-4C57-D05C-CBC9-95F81CB85AE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2951"/>
          <a:stretch/>
        </p:blipFill>
        <p:spPr>
          <a:xfrm>
            <a:off x="899592" y="1484784"/>
            <a:ext cx="8640000" cy="362975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 descr="6.png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80085"/>
          <a:stretch/>
        </p:blipFill>
        <p:spPr>
          <a:xfrm>
            <a:off x="252000" y="404665"/>
            <a:ext cx="8640000" cy="93820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30321" y="3418182"/>
            <a:ext cx="5505975" cy="15544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7.png">
            <a:extLst>
              <a:ext uri="{FF2B5EF4-FFF2-40B4-BE49-F238E27FC236}">
                <a16:creationId xmlns:a16="http://schemas.microsoft.com/office/drawing/2014/main" id="{5F40E4A7-5BF2-B52C-D570-2C40D782E3D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9119"/>
          <a:stretch/>
        </p:blipFill>
        <p:spPr>
          <a:xfrm>
            <a:off x="1115616" y="1424364"/>
            <a:ext cx="8640000" cy="400927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 descr="7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78189"/>
          <a:stretch/>
        </p:blipFill>
        <p:spPr>
          <a:xfrm>
            <a:off x="468976" y="476672"/>
            <a:ext cx="8640000" cy="108115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937946" y="3736828"/>
            <a:ext cx="5658390" cy="15633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2</Words>
  <Application>Microsoft Office PowerPoint</Application>
  <PresentationFormat>全屏显示(4:3)</PresentationFormat>
  <Paragraphs>2</Paragraphs>
  <Slides>12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5" baseType="lpstr">
      <vt:lpstr>等线</vt:lpstr>
      <vt:lpstr>Arial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windy lance</cp:lastModifiedBy>
  <cp:revision>7</cp:revision>
  <dcterms:created xsi:type="dcterms:W3CDTF">2022-08-10T03:44:00Z</dcterms:created>
  <dcterms:modified xsi:type="dcterms:W3CDTF">2022-08-13T16:43:12Z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B42C970F431D49F9897DB28A81768466</vt:lpwstr>
  </property>
</Properties>
</file>