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280" y="-8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DC96C41-30FC-2644-D30C-52AF436FF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76" y="1772816"/>
            <a:ext cx="4800847" cy="13145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AA1CAAF-8E61-85F8-7CA6-58828103E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489" y="3511893"/>
            <a:ext cx="6559887" cy="5651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60648"/>
            <a:ext cx="8640000" cy="430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1922" y="1663672"/>
            <a:ext cx="123836" cy="152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9640" y="1969092"/>
            <a:ext cx="466769" cy="20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399" y="3572548"/>
            <a:ext cx="476295" cy="20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2110" y="3906601"/>
            <a:ext cx="457243" cy="190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8527" y="4231110"/>
            <a:ext cx="466769" cy="20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3471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661"/>
          <a:stretch/>
        </p:blipFill>
        <p:spPr>
          <a:xfrm>
            <a:off x="323528" y="476672"/>
            <a:ext cx="5256584" cy="4856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76056" y="3123391"/>
            <a:ext cx="21602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6056" y="4332580"/>
            <a:ext cx="216024" cy="33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69973" y="4821620"/>
            <a:ext cx="21602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>
            <a:extLst>
              <a:ext uri="{FF2B5EF4-FFF2-40B4-BE49-F238E27FC236}">
                <a16:creationId xmlns:a16="http://schemas.microsoft.com/office/drawing/2014/main" id="{51D53CC8-9820-09F6-2A9B-7A8759543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5" t="14930"/>
          <a:stretch/>
        </p:blipFill>
        <p:spPr>
          <a:xfrm>
            <a:off x="467544" y="404664"/>
            <a:ext cx="5495880" cy="417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10">
            <a:extLst>
              <a:ext uri="{FF2B5EF4-FFF2-40B4-BE49-F238E27FC236}">
                <a16:creationId xmlns:a16="http://schemas.microsoft.com/office/drawing/2014/main" id="{7486E684-8F24-241A-ECD9-9A2551E85B69}"/>
              </a:ext>
            </a:extLst>
          </p:cNvPr>
          <p:cNvSpPr/>
          <p:nvPr/>
        </p:nvSpPr>
        <p:spPr bwMode="white">
          <a:xfrm>
            <a:off x="971600" y="2708920"/>
            <a:ext cx="2880320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775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2022-08-13T16:39:59Z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