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576" y="1844824"/>
            <a:ext cx="4800847" cy="1314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232" y="3524594"/>
            <a:ext cx="5131064" cy="552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5400600" cy="6336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3438" y="4001568"/>
            <a:ext cx="107178" cy="17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5575" y="4270025"/>
            <a:ext cx="160767" cy="17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8625" y="4706268"/>
            <a:ext cx="113132" cy="17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1115" y="4834903"/>
            <a:ext cx="172676" cy="17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70762" y="4974724"/>
            <a:ext cx="166722" cy="17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6634" y="5405375"/>
            <a:ext cx="172676" cy="17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56634" y="5679424"/>
            <a:ext cx="166722" cy="17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6884" y="6110074"/>
            <a:ext cx="160767" cy="17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48895" y="6110074"/>
            <a:ext cx="160767" cy="17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02817" y="6110074"/>
            <a:ext cx="178631" cy="17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08771" y="6384124"/>
            <a:ext cx="160767" cy="17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85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3409" y="3119078"/>
            <a:ext cx="143495" cy="22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7786" y="3119078"/>
            <a:ext cx="143495" cy="22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8304" y="3474354"/>
            <a:ext cx="196361" cy="241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2681" y="3474354"/>
            <a:ext cx="196361" cy="241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3872" y="4063960"/>
            <a:ext cx="143495" cy="23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7985" y="4063960"/>
            <a:ext cx="219018" cy="23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8767" y="4434354"/>
            <a:ext cx="196361" cy="23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17985" y="4434354"/>
            <a:ext cx="211466" cy="23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80112" y="5568212"/>
            <a:ext cx="641951" cy="29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88640"/>
            <a:ext cx="8549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4311" y="1423599"/>
            <a:ext cx="490357" cy="75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9126" y="1423599"/>
            <a:ext cx="517598" cy="75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2505" y="2601994"/>
            <a:ext cx="490357" cy="78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2080" y="2601994"/>
            <a:ext cx="490357" cy="78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72442" y="3799244"/>
            <a:ext cx="358338" cy="78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77787" y="3799244"/>
            <a:ext cx="490357" cy="78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832728" y="4053779"/>
            <a:ext cx="263932" cy="21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262679" y="4987068"/>
            <a:ext cx="981443" cy="74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22762" y="4987068"/>
            <a:ext cx="406363" cy="81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084168" y="4987068"/>
            <a:ext cx="576063" cy="74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624524" y="5232175"/>
            <a:ext cx="263932" cy="22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24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9408" y="1550392"/>
            <a:ext cx="496379" cy="7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3271" y="1550392"/>
            <a:ext cx="496379" cy="7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8346" y="1779355"/>
            <a:ext cx="266725" cy="295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57596" y="2676126"/>
            <a:ext cx="556912" cy="7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3657" y="2676126"/>
            <a:ext cx="338990" cy="7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00837" y="2905089"/>
            <a:ext cx="257199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86217" y="3801860"/>
            <a:ext cx="496379" cy="78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53252" y="3801859"/>
            <a:ext cx="484272" cy="78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86967" y="3792320"/>
            <a:ext cx="338990" cy="78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886217" y="4927594"/>
            <a:ext cx="496379" cy="7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629459" y="4927594"/>
            <a:ext cx="326883" cy="7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220286" y="4927594"/>
            <a:ext cx="484272" cy="7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3270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1282" y="1656139"/>
            <a:ext cx="347366" cy="7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4170" y="1664216"/>
            <a:ext cx="403914" cy="73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97404" y="2617485"/>
            <a:ext cx="411992" cy="73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36096" y="2617484"/>
            <a:ext cx="387759" cy="73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091282" y="4192800"/>
            <a:ext cx="536501" cy="6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500325" y="4192801"/>
            <a:ext cx="536501" cy="6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979712" y="5146067"/>
            <a:ext cx="458936" cy="6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5500326" y="5146067"/>
            <a:ext cx="536500" cy="6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22" grpId="0" animBg="1"/>
      <p:bldP spid="23" grpId="0" animBg="1"/>
      <p:bldP spid="3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903" r="8323"/>
          <a:stretch>
            <a:fillRect/>
          </a:stretch>
        </p:blipFill>
        <p:spPr>
          <a:xfrm>
            <a:off x="971600" y="1529527"/>
            <a:ext cx="7920880" cy="3056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097"/>
          <a:stretch>
            <a:fillRect/>
          </a:stretch>
        </p:blipFill>
        <p:spPr>
          <a:xfrm>
            <a:off x="252000" y="404664"/>
            <a:ext cx="8640000" cy="112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4742" y="2399828"/>
            <a:ext cx="6477618" cy="189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84"/>
          <a:stretch>
            <a:fillRect/>
          </a:stretch>
        </p:blipFill>
        <p:spPr>
          <a:xfrm>
            <a:off x="719088" y="2249608"/>
            <a:ext cx="6659241" cy="4130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720"/>
          <a:stretch>
            <a:fillRect/>
          </a:stretch>
        </p:blipFill>
        <p:spPr>
          <a:xfrm>
            <a:off x="251520" y="620688"/>
            <a:ext cx="6659241" cy="162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7650" y="4757014"/>
            <a:ext cx="3259870" cy="146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