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04FFA7C0-5C18-0874-5909-881F0F67A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35" r="7912"/>
          <a:stretch/>
        </p:blipFill>
        <p:spPr>
          <a:xfrm>
            <a:off x="935592" y="1457520"/>
            <a:ext cx="7956408" cy="3278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735"/>
          <a:stretch/>
        </p:blipFill>
        <p:spPr>
          <a:xfrm>
            <a:off x="252000" y="404664"/>
            <a:ext cx="8640000" cy="1052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3398" y="2350025"/>
            <a:ext cx="4324762" cy="2240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>
            <a:extLst>
              <a:ext uri="{FF2B5EF4-FFF2-40B4-BE49-F238E27FC236}">
                <a16:creationId xmlns:a16="http://schemas.microsoft.com/office/drawing/2014/main" id="{E57B4635-4578-91F0-9E07-1C0C1E48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583"/>
          <a:stretch/>
        </p:blipFill>
        <p:spPr>
          <a:xfrm>
            <a:off x="899592" y="2924944"/>
            <a:ext cx="8640000" cy="2272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915"/>
          <a:stretch/>
        </p:blipFill>
        <p:spPr>
          <a:xfrm>
            <a:off x="252000" y="404665"/>
            <a:ext cx="8640000" cy="2592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3178" y="4702158"/>
            <a:ext cx="2496973" cy="495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D5C7C8-6870-E6BD-5331-8967950E4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76" y="1844824"/>
            <a:ext cx="4800847" cy="13145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3EF790-F455-A93D-E209-0E54ABE0F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780" y="3655909"/>
            <a:ext cx="4648439" cy="5651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252"/>
          <a:stretch/>
        </p:blipFill>
        <p:spPr>
          <a:xfrm>
            <a:off x="395536" y="549000"/>
            <a:ext cx="7096403" cy="1943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img_16777215" descr="1.png">
            <a:extLst>
              <a:ext uri="{FF2B5EF4-FFF2-40B4-BE49-F238E27FC236}">
                <a16:creationId xmlns:a16="http://schemas.microsoft.com/office/drawing/2014/main" id="{9A8A7D97-9649-E658-3516-0EA57359A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838"/>
          <a:stretch/>
        </p:blipFill>
        <p:spPr>
          <a:xfrm>
            <a:off x="962777" y="2492896"/>
            <a:ext cx="7096403" cy="3868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2558" y="2824362"/>
            <a:ext cx="140832" cy="234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5552" y="2824362"/>
            <a:ext cx="148656" cy="234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7743" y="3826101"/>
            <a:ext cx="140832" cy="24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2543" y="3826101"/>
            <a:ext cx="140832" cy="24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9691" y="4632188"/>
            <a:ext cx="469442" cy="667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02872" y="4640014"/>
            <a:ext cx="428333" cy="65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06870" y="5641754"/>
            <a:ext cx="375553" cy="667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02873" y="5821754"/>
            <a:ext cx="375553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3348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9593" y="1484574"/>
            <a:ext cx="1390782" cy="362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44664" y="2658081"/>
            <a:ext cx="171466" cy="2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1930" y="3392716"/>
            <a:ext cx="781124" cy="353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4653" y="3392716"/>
            <a:ext cx="790650" cy="362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68619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14436" y="1616227"/>
            <a:ext cx="272358" cy="227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4436" y="2395833"/>
            <a:ext cx="272358" cy="227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4436" y="3167869"/>
            <a:ext cx="272358" cy="227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69043" y="4113993"/>
            <a:ext cx="317751" cy="302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14436" y="5885136"/>
            <a:ext cx="272358" cy="219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4629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4422" y="2205054"/>
            <a:ext cx="3429327" cy="2204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222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4028" y="2836957"/>
            <a:ext cx="441184" cy="93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85803" y="2836957"/>
            <a:ext cx="784328" cy="96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6640" y="2836957"/>
            <a:ext cx="653607" cy="93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71977" y="3065784"/>
            <a:ext cx="751647" cy="96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4364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7476" y="2049992"/>
            <a:ext cx="555490" cy="8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96880" y="2049992"/>
            <a:ext cx="555490" cy="8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3704" y="2049992"/>
            <a:ext cx="576064" cy="8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34565" y="2278682"/>
            <a:ext cx="180992" cy="29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25039" y="3412597"/>
            <a:ext cx="800176" cy="36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38997" y="3869975"/>
            <a:ext cx="1905181" cy="36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171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47849" y="2136858"/>
            <a:ext cx="457242" cy="78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6791" y="2375391"/>
            <a:ext cx="257199" cy="29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39206" y="3310439"/>
            <a:ext cx="266725" cy="30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47849" y="3310439"/>
            <a:ext cx="457243" cy="782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667563" y="4588974"/>
            <a:ext cx="368634" cy="1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907703" y="4693928"/>
            <a:ext cx="368635" cy="228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7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2022-08-13T15:10:01Z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