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6554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47664" y="2996952"/>
            <a:ext cx="4968552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A522BE-1621-7C97-F172-D5812F94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78" y="1988840"/>
            <a:ext cx="6667843" cy="12700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5BC916-8B98-7F21-C6D4-3B9812875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696" y="3789040"/>
            <a:ext cx="5956606" cy="584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996"/>
          <a:stretch/>
        </p:blipFill>
        <p:spPr>
          <a:xfrm>
            <a:off x="395536" y="332656"/>
            <a:ext cx="7587692" cy="201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AD971560-7CEE-8E7E-5BAC-174746A90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004" b="1"/>
          <a:stretch/>
        </p:blipFill>
        <p:spPr>
          <a:xfrm>
            <a:off x="971600" y="2348880"/>
            <a:ext cx="7587692" cy="374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373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0610" y="696903"/>
            <a:ext cx="866857" cy="390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9816" y="1420951"/>
            <a:ext cx="171466" cy="28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5539" y="2049729"/>
            <a:ext cx="447717" cy="400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2099" y="2059256"/>
            <a:ext cx="438191" cy="381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2893" y="2097364"/>
            <a:ext cx="647761" cy="29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5539" y="4098022"/>
            <a:ext cx="447717" cy="390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5803" y="4098022"/>
            <a:ext cx="590606" cy="33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19828" y="4126603"/>
            <a:ext cx="638235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43003" y="4774436"/>
            <a:ext cx="438191" cy="390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19563" y="4764909"/>
            <a:ext cx="438191" cy="400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81724" y="4774436"/>
            <a:ext cx="581080" cy="33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04590" y="5488956"/>
            <a:ext cx="647761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47B4AF0-669B-2706-3A3D-E2666E237A5E}"/>
              </a:ext>
            </a:extLst>
          </p:cNvPr>
          <p:cNvGrpSpPr/>
          <p:nvPr/>
        </p:nvGrpSpPr>
        <p:grpSpPr>
          <a:xfrm>
            <a:off x="323528" y="476672"/>
            <a:ext cx="8178376" cy="5760000"/>
            <a:chOff x="323528" y="476672"/>
            <a:chExt cx="8178376" cy="5760000"/>
          </a:xfrm>
        </p:grpSpPr>
        <p:pic>
          <p:nvPicPr>
            <p:cNvPr id="2" name="img_16777215" descr="3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7499"/>
            <a:stretch/>
          </p:blipFill>
          <p:spPr>
            <a:xfrm>
              <a:off x="323528" y="476672"/>
              <a:ext cx="7602312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3.png">
              <a:extLst>
                <a:ext uri="{FF2B5EF4-FFF2-40B4-BE49-F238E27FC236}">
                  <a16:creationId xmlns:a16="http://schemas.microsoft.com/office/drawing/2014/main" id="{41F456DC-65AE-12C4-07B3-0CB6E249E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502"/>
            <a:stretch/>
          </p:blipFill>
          <p:spPr>
            <a:xfrm>
              <a:off x="899592" y="1196752"/>
              <a:ext cx="7602312" cy="50399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360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5539" y="1393298"/>
            <a:ext cx="447717" cy="40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9728" y="1402837"/>
            <a:ext cx="438191" cy="381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9045" y="1402837"/>
            <a:ext cx="590606" cy="33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3455" y="1440990"/>
            <a:ext cx="466769" cy="29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8571" y="2080064"/>
            <a:ext cx="847805" cy="391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10610" y="2108679"/>
            <a:ext cx="466769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5539" y="4121282"/>
            <a:ext cx="447717" cy="391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00202" y="4121282"/>
            <a:ext cx="447717" cy="391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29045" y="4121282"/>
            <a:ext cx="590606" cy="33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43929" y="4159436"/>
            <a:ext cx="476295" cy="29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38571" y="4788971"/>
            <a:ext cx="847805" cy="40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20136" y="4836663"/>
            <a:ext cx="457243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77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65108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9109" y="3120172"/>
            <a:ext cx="1335199" cy="28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2485" y="3148900"/>
            <a:ext cx="789633" cy="20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9109" y="3759374"/>
            <a:ext cx="1335199" cy="26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5306" y="3780920"/>
            <a:ext cx="796812" cy="20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9109" y="4391394"/>
            <a:ext cx="1335199" cy="27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5306" y="4420122"/>
            <a:ext cx="796812" cy="20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99109" y="5030596"/>
            <a:ext cx="1335199" cy="27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42485" y="5059324"/>
            <a:ext cx="789633" cy="20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63521" y="5691344"/>
            <a:ext cx="940382" cy="20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76686" y="5669798"/>
            <a:ext cx="681956" cy="26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54109"/>
            <a:ext cx="8640000" cy="277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7067" y="1436036"/>
            <a:ext cx="5686968" cy="181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2022-08-13T14:57:42Z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