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-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2D124-21E1-41B0-99AA-2E3E2E182B0F}" type="datetimeFigureOut">
              <a:rPr lang="zh-CN" altLang="en-US" smtClean="0"/>
              <a:t>2022/8/13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E00DA-FA61-428A-B01C-86E4707175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155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E00DA-FA61-428A-B01C-86E47071758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97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6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9672" y="1700339"/>
            <a:ext cx="4521443" cy="1908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DA6DD56-C96D-13FE-04EE-287CCAE15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078" y="1700808"/>
            <a:ext cx="6667843" cy="12700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E31038D-69D2-A494-162D-C3A0D7E9D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403" y="3429000"/>
            <a:ext cx="5677192" cy="5651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23D75BCF-21B5-5145-67DC-F99A0C841774}"/>
              </a:ext>
            </a:extLst>
          </p:cNvPr>
          <p:cNvGrpSpPr/>
          <p:nvPr/>
        </p:nvGrpSpPr>
        <p:grpSpPr>
          <a:xfrm>
            <a:off x="395536" y="476672"/>
            <a:ext cx="7627823" cy="5760000"/>
            <a:chOff x="216000" y="1080000"/>
            <a:chExt cx="7627823" cy="5760000"/>
          </a:xfrm>
        </p:grpSpPr>
        <p:pic>
          <p:nvPicPr>
            <p:cNvPr id="2" name="img_16777215" descr="1.png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65469"/>
            <a:stretch/>
          </p:blipFill>
          <p:spPr>
            <a:xfrm>
              <a:off x="216000" y="1080000"/>
              <a:ext cx="7058318" cy="198896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6" name="img_16777215" descr="1.png">
              <a:extLst>
                <a:ext uri="{FF2B5EF4-FFF2-40B4-BE49-F238E27FC236}">
                  <a16:creationId xmlns:a16="http://schemas.microsoft.com/office/drawing/2014/main" id="{4AFA4D06-DA38-9AD8-D6ED-E33A05CF87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3281"/>
            <a:stretch/>
          </p:blipFill>
          <p:spPr>
            <a:xfrm>
              <a:off x="785505" y="2996952"/>
              <a:ext cx="7058318" cy="384304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3" name="Rectangle 2"/>
          <p:cNvSpPr/>
          <p:nvPr/>
        </p:nvSpPr>
        <p:spPr bwMode="white">
          <a:xfrm>
            <a:off x="1295152" y="3545752"/>
            <a:ext cx="5184576" cy="1881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67496" y="5123590"/>
            <a:ext cx="1859909" cy="303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5518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86156" y="672578"/>
            <a:ext cx="438191" cy="390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24613" y="691639"/>
            <a:ext cx="447717" cy="362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96343" y="672578"/>
            <a:ext cx="542976" cy="343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05208" y="1406438"/>
            <a:ext cx="666813" cy="304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8601F79B-5BE7-89F0-25A0-D812E70348F5}"/>
              </a:ext>
            </a:extLst>
          </p:cNvPr>
          <p:cNvGrpSpPr/>
          <p:nvPr/>
        </p:nvGrpSpPr>
        <p:grpSpPr>
          <a:xfrm>
            <a:off x="278637" y="549000"/>
            <a:ext cx="8586725" cy="5783232"/>
            <a:chOff x="278637" y="549000"/>
            <a:chExt cx="8586725" cy="5783232"/>
          </a:xfrm>
        </p:grpSpPr>
        <p:pic>
          <p:nvPicPr>
            <p:cNvPr id="2" name="img_16777215" descr="3.png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85004"/>
            <a:stretch/>
          </p:blipFill>
          <p:spPr>
            <a:xfrm>
              <a:off x="278637" y="549000"/>
              <a:ext cx="8586725" cy="86377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3" name="img_16777215" descr="3.png">
              <a:extLst>
                <a:ext uri="{FF2B5EF4-FFF2-40B4-BE49-F238E27FC236}">
                  <a16:creationId xmlns:a16="http://schemas.microsoft.com/office/drawing/2014/main" id="{E12074BF-4DCF-B89D-B3F7-F4F790427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7093" r="8593"/>
            <a:stretch/>
          </p:blipFill>
          <p:spPr>
            <a:xfrm>
              <a:off x="899593" y="1556792"/>
              <a:ext cx="7848872" cy="477544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411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77000" y="1000627"/>
            <a:ext cx="790650" cy="342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95744" y="4754058"/>
            <a:ext cx="790650" cy="352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6504" y="4954114"/>
            <a:ext cx="800176" cy="381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254"/>
          <a:stretch/>
        </p:blipFill>
        <p:spPr>
          <a:xfrm>
            <a:off x="467544" y="549000"/>
            <a:ext cx="7844135" cy="791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5.png">
            <a:extLst>
              <a:ext uri="{FF2B5EF4-FFF2-40B4-BE49-F238E27FC236}">
                <a16:creationId xmlns:a16="http://schemas.microsoft.com/office/drawing/2014/main" id="{6F33FBFE-CAFC-0B48-0CB8-BCF640BEA8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246"/>
          <a:stretch/>
        </p:blipFill>
        <p:spPr>
          <a:xfrm>
            <a:off x="1139754" y="1196752"/>
            <a:ext cx="7844135" cy="5112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3648" y="1520788"/>
            <a:ext cx="3384376" cy="3816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79149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9999" y="2006454"/>
            <a:ext cx="235615" cy="27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20479" y="2006454"/>
            <a:ext cx="244342" cy="27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40771" y="2643545"/>
            <a:ext cx="235615" cy="27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52336" y="2643545"/>
            <a:ext cx="157077" cy="27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28996" y="3271909"/>
            <a:ext cx="235615" cy="279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70749" y="3271909"/>
            <a:ext cx="253068" cy="279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99058" y="3909000"/>
            <a:ext cx="235615" cy="279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40811" y="3909000"/>
            <a:ext cx="235615" cy="279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81105" y="4511181"/>
            <a:ext cx="1710396" cy="366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318640" y="4546090"/>
            <a:ext cx="427599" cy="279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573338" y="5148272"/>
            <a:ext cx="1727849" cy="357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361982" y="5811545"/>
            <a:ext cx="418872" cy="279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83C7447B-3B08-C2D5-3EE6-868A8CA28095}"/>
              </a:ext>
            </a:extLst>
          </p:cNvPr>
          <p:cNvGrpSpPr/>
          <p:nvPr/>
        </p:nvGrpSpPr>
        <p:grpSpPr>
          <a:xfrm>
            <a:off x="179512" y="476672"/>
            <a:ext cx="8640960" cy="5760000"/>
            <a:chOff x="216000" y="1080000"/>
            <a:chExt cx="8640960" cy="5760000"/>
          </a:xfrm>
        </p:grpSpPr>
        <p:pic>
          <p:nvPicPr>
            <p:cNvPr id="2" name="img_16777215" descr="7.pn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49532"/>
            <a:stretch/>
          </p:blipFill>
          <p:spPr>
            <a:xfrm>
              <a:off x="216000" y="1080000"/>
              <a:ext cx="8540260" cy="290694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3" name="img_16777215" descr="7.png">
              <a:extLst>
                <a:ext uri="{FF2B5EF4-FFF2-40B4-BE49-F238E27FC236}">
                  <a16:creationId xmlns:a16="http://schemas.microsoft.com/office/drawing/2014/main" id="{435CBAF1-8719-3060-115F-15CB7496B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9532" r="7669"/>
            <a:stretch/>
          </p:blipFill>
          <p:spPr>
            <a:xfrm>
              <a:off x="971600" y="3933056"/>
              <a:ext cx="7885360" cy="290694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</Words>
  <Application>Microsoft Office PowerPoint</Application>
  <PresentationFormat>全屏显示(4:3)</PresentationFormat>
  <Paragraphs>1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2022-08-13T14:55:19Z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