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04" y="404664"/>
            <a:ext cx="8640000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5890" y="642900"/>
            <a:ext cx="438191" cy="3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9606" y="661959"/>
            <a:ext cx="457243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8492" y="642900"/>
            <a:ext cx="590606" cy="3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9771" y="1357609"/>
            <a:ext cx="466769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5890" y="2015141"/>
            <a:ext cx="438191" cy="3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9132" y="2005611"/>
            <a:ext cx="438191" cy="40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8492" y="2015141"/>
            <a:ext cx="590606" cy="33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29771" y="2729850"/>
            <a:ext cx="466769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96364" y="3377852"/>
            <a:ext cx="447717" cy="3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39606" y="3396911"/>
            <a:ext cx="457243" cy="35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68492" y="3377852"/>
            <a:ext cx="590606" cy="33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29771" y="4102091"/>
            <a:ext cx="466769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96364" y="4740564"/>
            <a:ext cx="447717" cy="40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49132" y="4740564"/>
            <a:ext cx="438191" cy="40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68492" y="4740564"/>
            <a:ext cx="590606" cy="3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29771" y="5464802"/>
            <a:ext cx="466769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4AF20D-1FCA-FC52-1FB0-AE0108EB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78" y="2204864"/>
            <a:ext cx="6667843" cy="12700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4A5A0F-BD75-92B8-B16E-F4086EBD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28" y="4005064"/>
            <a:ext cx="5658141" cy="5270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3FA5CA-B99C-5DA3-CE32-5917DD69A26B}"/>
              </a:ext>
            </a:extLst>
          </p:cNvPr>
          <p:cNvGrpSpPr/>
          <p:nvPr/>
        </p:nvGrpSpPr>
        <p:grpSpPr>
          <a:xfrm>
            <a:off x="288008" y="503936"/>
            <a:ext cx="7137569" cy="5760000"/>
            <a:chOff x="288008" y="503936"/>
            <a:chExt cx="7137569" cy="5760000"/>
          </a:xfrm>
        </p:grpSpPr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220"/>
            <a:stretch/>
          </p:blipFill>
          <p:spPr>
            <a:xfrm>
              <a:off x="288008" y="503936"/>
              <a:ext cx="6597993" cy="17729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1.png">
              <a:extLst>
                <a:ext uri="{FF2B5EF4-FFF2-40B4-BE49-F238E27FC236}">
                  <a16:creationId xmlns:a16="http://schemas.microsoft.com/office/drawing/2014/main" id="{775E9E50-4058-0B41-B288-C3C76A73C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780"/>
            <a:stretch/>
          </p:blipFill>
          <p:spPr>
            <a:xfrm>
              <a:off x="827584" y="2276872"/>
              <a:ext cx="6597993" cy="39870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06810"/>
            <a:ext cx="8640000" cy="564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5646" y="768895"/>
            <a:ext cx="447717" cy="3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4532" y="749826"/>
            <a:ext cx="590606" cy="3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0078" y="1493511"/>
            <a:ext cx="685865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0596" y="2160921"/>
            <a:ext cx="447717" cy="39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3838" y="2179990"/>
            <a:ext cx="447717" cy="35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3198" y="2160921"/>
            <a:ext cx="600132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2537" y="2904606"/>
            <a:ext cx="847805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0596" y="3562481"/>
            <a:ext cx="447717" cy="39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44312" y="3562481"/>
            <a:ext cx="447717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82724" y="3572016"/>
            <a:ext cx="590606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72537" y="4306166"/>
            <a:ext cx="847805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10596" y="4964042"/>
            <a:ext cx="447717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53838" y="4973576"/>
            <a:ext cx="438191" cy="39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73198" y="4973576"/>
            <a:ext cx="600132" cy="3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48744" y="5717261"/>
            <a:ext cx="666813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499"/>
          <a:stretch/>
        </p:blipFill>
        <p:spPr>
          <a:xfrm>
            <a:off x="414360" y="404664"/>
            <a:ext cx="8315279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86A437AC-8FDE-89A7-2EB8-7A3C49CBB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82"/>
          <a:stretch/>
        </p:blipFill>
        <p:spPr>
          <a:xfrm>
            <a:off x="1043608" y="1268760"/>
            <a:ext cx="8315279" cy="491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99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7454" y="879215"/>
            <a:ext cx="447717" cy="40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6340" y="888758"/>
            <a:ext cx="590606" cy="34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0464" y="1623541"/>
            <a:ext cx="676339" cy="30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5646" y="2291525"/>
            <a:ext cx="447717" cy="40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4532" y="2301068"/>
            <a:ext cx="590606" cy="3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3871" y="3035851"/>
            <a:ext cx="857331" cy="29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0122" y="3637037"/>
            <a:ext cx="447717" cy="35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3364" y="3617952"/>
            <a:ext cx="438191" cy="391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82724" y="3617952"/>
            <a:ext cx="590606" cy="3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63011" y="4333650"/>
            <a:ext cx="857331" cy="30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58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4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8791" y="648414"/>
            <a:ext cx="447717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6388" y="657956"/>
            <a:ext cx="438191" cy="3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4635" y="1335385"/>
            <a:ext cx="571554" cy="33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9398" y="1373550"/>
            <a:ext cx="676339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4690" y="2031898"/>
            <a:ext cx="447717" cy="36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19828" y="2012815"/>
            <a:ext cx="447717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9188" y="2012815"/>
            <a:ext cx="590606" cy="34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81415" y="2737951"/>
            <a:ext cx="685865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38791" y="3377216"/>
            <a:ext cx="447717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86862" y="3386757"/>
            <a:ext cx="447717" cy="3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04635" y="4073728"/>
            <a:ext cx="571554" cy="33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29398" y="4102352"/>
            <a:ext cx="676339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14690" y="4770240"/>
            <a:ext cx="447717" cy="36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29353" y="4751158"/>
            <a:ext cx="438191" cy="3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39188" y="4751158"/>
            <a:ext cx="590606" cy="34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81415" y="5466753"/>
            <a:ext cx="685865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4B25C85-0ED2-C072-2E4F-2D0E8E97DBF9}"/>
              </a:ext>
            </a:extLst>
          </p:cNvPr>
          <p:cNvGrpSpPr/>
          <p:nvPr/>
        </p:nvGrpSpPr>
        <p:grpSpPr>
          <a:xfrm>
            <a:off x="251520" y="476672"/>
            <a:ext cx="8640960" cy="5760000"/>
            <a:chOff x="383465" y="404664"/>
            <a:chExt cx="8640960" cy="5760000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3746"/>
            <a:stretch/>
          </p:blipFill>
          <p:spPr>
            <a:xfrm>
              <a:off x="383465" y="404664"/>
              <a:ext cx="8377070" cy="20882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7.png">
              <a:extLst>
                <a:ext uri="{FF2B5EF4-FFF2-40B4-BE49-F238E27FC236}">
                  <a16:creationId xmlns:a16="http://schemas.microsoft.com/office/drawing/2014/main" id="{45A7394A-E272-776B-9A86-15DA0AC25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254" r="4731"/>
            <a:stretch/>
          </p:blipFill>
          <p:spPr>
            <a:xfrm>
              <a:off x="1043608" y="2492896"/>
              <a:ext cx="7980817" cy="36717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