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660"/>
          <a:stretch/>
        </p:blipFill>
        <p:spPr>
          <a:xfrm>
            <a:off x="252000" y="260649"/>
            <a:ext cx="8640000" cy="1080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>
            <a:extLst>
              <a:ext uri="{FF2B5EF4-FFF2-40B4-BE49-F238E27FC236}">
                <a16:creationId xmlns:a16="http://schemas.microsoft.com/office/drawing/2014/main" id="{2CE103D7-D05A-4332-645D-5AB53E07C0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494"/>
          <a:stretch/>
        </p:blipFill>
        <p:spPr>
          <a:xfrm>
            <a:off x="899592" y="1196752"/>
            <a:ext cx="8640000" cy="4125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3239" y="4445254"/>
            <a:ext cx="447717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6911" y="4445254"/>
            <a:ext cx="276251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3427" y="4445254"/>
            <a:ext cx="266725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34209" y="4445254"/>
            <a:ext cx="438191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g_16777215" descr="9.png">
            <a:extLst>
              <a:ext uri="{FF2B5EF4-FFF2-40B4-BE49-F238E27FC236}">
                <a16:creationId xmlns:a16="http://schemas.microsoft.com/office/drawing/2014/main" id="{45A78C78-7B76-7F9A-A70D-0DC193476A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260"/>
          <a:stretch/>
        </p:blipFill>
        <p:spPr>
          <a:xfrm>
            <a:off x="863104" y="2249608"/>
            <a:ext cx="7207898" cy="4074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470"/>
          <a:stretch/>
        </p:blipFill>
        <p:spPr>
          <a:xfrm>
            <a:off x="323528" y="548680"/>
            <a:ext cx="7207898" cy="1700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7"/>
          <p:cNvSpPr/>
          <p:nvPr/>
        </p:nvSpPr>
        <p:spPr bwMode="white">
          <a:xfrm>
            <a:off x="1523431" y="4414642"/>
            <a:ext cx="4164209" cy="1867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EE70D0-F44D-C997-110B-EA2C5C3F3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52" y="2074471"/>
            <a:ext cx="4769095" cy="13335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04F222D-32B1-53AD-AE74-19FD65AE6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765" y="3789040"/>
            <a:ext cx="2292468" cy="577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69979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2647" y="3969482"/>
            <a:ext cx="354912" cy="24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5391" y="3961761"/>
            <a:ext cx="354912" cy="254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20924" y="4880581"/>
            <a:ext cx="347196" cy="24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3969" y="4950072"/>
            <a:ext cx="316334" cy="17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82647" y="5791680"/>
            <a:ext cx="347196" cy="254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45391" y="5799402"/>
            <a:ext cx="354912" cy="24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248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4819" y="1417416"/>
            <a:ext cx="800176" cy="353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72448" y="1866105"/>
            <a:ext cx="800176" cy="372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1026" y="2343433"/>
            <a:ext cx="800176" cy="353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54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8456" y="629119"/>
            <a:ext cx="3105446" cy="771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85821" y="1762944"/>
            <a:ext cx="4258081" cy="762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4707" y="2887241"/>
            <a:ext cx="2867298" cy="771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5865" y="4240209"/>
            <a:ext cx="676339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43902" y="4240209"/>
            <a:ext cx="457243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52590" y="5374034"/>
            <a:ext cx="476295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58169" y="5374034"/>
            <a:ext cx="676339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18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3528" y="2575594"/>
            <a:ext cx="3131864" cy="2160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28008" y="2575594"/>
            <a:ext cx="3431840" cy="2266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450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536" y="1989288"/>
            <a:ext cx="2771824" cy="3212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75472" y="1989288"/>
            <a:ext cx="4248472" cy="3212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 descr="6.png">
            <a:extLst>
              <a:ext uri="{FF2B5EF4-FFF2-40B4-BE49-F238E27FC236}">
                <a16:creationId xmlns:a16="http://schemas.microsoft.com/office/drawing/2014/main" id="{9810C2A8-A471-1DD4-ABB8-A5EA122D5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36"/>
          <a:stretch/>
        </p:blipFill>
        <p:spPr>
          <a:xfrm>
            <a:off x="971600" y="1340768"/>
            <a:ext cx="8640000" cy="4520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651"/>
          <a:stretch/>
        </p:blipFill>
        <p:spPr>
          <a:xfrm>
            <a:off x="288008" y="503936"/>
            <a:ext cx="8640000" cy="98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93788" y="4005064"/>
            <a:ext cx="7782668" cy="162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g_16777215" descr="7.png">
            <a:extLst>
              <a:ext uri="{FF2B5EF4-FFF2-40B4-BE49-F238E27FC236}">
                <a16:creationId xmlns:a16="http://schemas.microsoft.com/office/drawing/2014/main" id="{A0707DF7-2259-9CB7-A478-A35E50317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808"/>
          <a:stretch/>
        </p:blipFill>
        <p:spPr>
          <a:xfrm>
            <a:off x="935592" y="1385511"/>
            <a:ext cx="8640000" cy="3679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192"/>
          <a:stretch/>
        </p:blipFill>
        <p:spPr>
          <a:xfrm>
            <a:off x="252000" y="476672"/>
            <a:ext cx="8640000" cy="908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757922" y="3257720"/>
            <a:ext cx="5658390" cy="1635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2022-08-13T14:10:46Z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