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195C2-2DB8-4E8B-BC17-BDE316ACC48D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929B0-7988-4381-AE01-98C7F3BBB9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2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929B0-7988-4381-AE01-98C7F3BBB9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2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929B0-7988-4381-AE01-98C7F3BBB9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89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929B0-7988-4381-AE01-98C7F3BBB9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06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609EFA1F-CA7E-E11F-5914-B4FD3845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998"/>
          <a:stretch/>
        </p:blipFill>
        <p:spPr>
          <a:xfrm>
            <a:off x="1115616" y="2564904"/>
            <a:ext cx="7715695" cy="374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002"/>
          <a:stretch/>
        </p:blipFill>
        <p:spPr>
          <a:xfrm>
            <a:off x="467544" y="549000"/>
            <a:ext cx="7715695" cy="201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4707" y="4811570"/>
            <a:ext cx="4321469" cy="136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FBD427-B119-6AC9-C743-2A934819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2" y="2074471"/>
            <a:ext cx="4769095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656A52-F826-2445-77CD-88C91E41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171" y="3789040"/>
            <a:ext cx="3981655" cy="6286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6FCE061F-7E08-9C9B-E072-981E55F7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02"/>
          <a:stretch/>
        </p:blipFill>
        <p:spPr>
          <a:xfrm>
            <a:off x="971600" y="1916832"/>
            <a:ext cx="5363975" cy="4463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498"/>
          <a:stretch/>
        </p:blipFill>
        <p:spPr>
          <a:xfrm>
            <a:off x="539552" y="620688"/>
            <a:ext cx="5363975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688" y="3290533"/>
            <a:ext cx="1591243" cy="1002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C1DBFE4-07F3-48BA-0EE2-4C683E0B1BDC}"/>
              </a:ext>
            </a:extLst>
          </p:cNvPr>
          <p:cNvSpPr/>
          <p:nvPr/>
        </p:nvSpPr>
        <p:spPr bwMode="white">
          <a:xfrm>
            <a:off x="2339752" y="4077072"/>
            <a:ext cx="1015179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58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6207" y="4468725"/>
            <a:ext cx="3867519" cy="904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89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5152" y="2852937"/>
            <a:ext cx="4344999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5B95701A-959F-FCE0-E422-D2144C8A5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28"/>
          <a:stretch/>
        </p:blipFill>
        <p:spPr>
          <a:xfrm>
            <a:off x="900072" y="1628799"/>
            <a:ext cx="8640000" cy="4000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96"/>
          <a:stretch/>
        </p:blipFill>
        <p:spPr>
          <a:xfrm>
            <a:off x="252000" y="620688"/>
            <a:ext cx="8640000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216" y="3628953"/>
            <a:ext cx="5077309" cy="186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215DF7C-6521-3D08-93FF-E4237EBD520C}"/>
              </a:ext>
            </a:extLst>
          </p:cNvPr>
          <p:cNvGrpSpPr/>
          <p:nvPr/>
        </p:nvGrpSpPr>
        <p:grpSpPr>
          <a:xfrm>
            <a:off x="251520" y="476672"/>
            <a:ext cx="8640000" cy="4651335"/>
            <a:chOff x="216000" y="1080001"/>
            <a:chExt cx="8640000" cy="4651335"/>
          </a:xfrm>
        </p:grpSpPr>
        <p:pic>
          <p:nvPicPr>
            <p:cNvPr id="2" name="img_16777215" descr="5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0461"/>
            <a:stretch/>
          </p:blipFill>
          <p:spPr>
            <a:xfrm>
              <a:off x="216000" y="1080001"/>
              <a:ext cx="8640000" cy="9088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5.png">
              <a:extLst>
                <a:ext uri="{FF2B5EF4-FFF2-40B4-BE49-F238E27FC236}">
                  <a16:creationId xmlns:a16="http://schemas.microsoft.com/office/drawing/2014/main" id="{CAC4DF83-658C-25C8-E700-A5773D49F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9539" r="7912"/>
            <a:stretch/>
          </p:blipFill>
          <p:spPr>
            <a:xfrm>
              <a:off x="899592" y="1988840"/>
              <a:ext cx="7956408" cy="374249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63104" y="3473744"/>
            <a:ext cx="6115633" cy="1654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8DC1F20-E0B9-B940-774B-023E8F9876E9}"/>
              </a:ext>
            </a:extLst>
          </p:cNvPr>
          <p:cNvGrpSpPr/>
          <p:nvPr/>
        </p:nvGrpSpPr>
        <p:grpSpPr>
          <a:xfrm>
            <a:off x="323528" y="620688"/>
            <a:ext cx="9360080" cy="4583052"/>
            <a:chOff x="323528" y="620688"/>
            <a:chExt cx="9360080" cy="4583052"/>
          </a:xfrm>
        </p:grpSpPr>
        <p:pic>
          <p:nvPicPr>
            <p:cNvPr id="2" name="img_16777215" descr="6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2641"/>
            <a:stretch/>
          </p:blipFill>
          <p:spPr>
            <a:xfrm>
              <a:off x="323528" y="620688"/>
              <a:ext cx="8640000" cy="7920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6.png">
              <a:extLst>
                <a:ext uri="{FF2B5EF4-FFF2-40B4-BE49-F238E27FC236}">
                  <a16:creationId xmlns:a16="http://schemas.microsoft.com/office/drawing/2014/main" id="{E60C1B87-C4D3-73BB-0F5D-D8CCB48FA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8497"/>
            <a:stretch/>
          </p:blipFill>
          <p:spPr>
            <a:xfrm>
              <a:off x="1043608" y="1484784"/>
              <a:ext cx="8640000" cy="37189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833668" y="3551490"/>
            <a:ext cx="4610540" cy="153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4DC87E74-A642-8A3F-FBF9-A77E49530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86"/>
          <a:stretch/>
        </p:blipFill>
        <p:spPr>
          <a:xfrm>
            <a:off x="1114742" y="1500204"/>
            <a:ext cx="8640000" cy="3857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635"/>
          <a:stretch/>
        </p:blipFill>
        <p:spPr>
          <a:xfrm>
            <a:off x="395536" y="548680"/>
            <a:ext cx="8640000" cy="1075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5724" y="3707047"/>
            <a:ext cx="4210452" cy="1526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全屏显示(4:3)</PresentationFormat>
  <Paragraphs>3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2022-08-13T14:05:06Z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