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</p:sldIdLst>
  <p:sldSz cx="9144000" cy="6858000" type="screen4x3"/>
  <p:notesSz cx="6858000" cy="9144000"/>
  <p:custDataLst>
    <p:tags r:id="rId14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9">
          <p15:clr>
            <a:srgbClr val="A4A3A4"/>
          </p15:clr>
        </p15:guide>
        <p15:guide id="2" pos="290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3" d="100"/>
          <a:sy n="63" d="100"/>
        </p:scale>
        <p:origin x="1380" y="48"/>
      </p:cViewPr>
      <p:guideLst>
        <p:guide orient="horz" pos="2159"/>
        <p:guide pos="290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8.png">
            <a:extLst>
              <a:ext uri="{FF2B5EF4-FFF2-40B4-BE49-F238E27FC236}">
                <a16:creationId xmlns:a16="http://schemas.microsoft.com/office/drawing/2014/main" id="{6DA3037B-6405-E5A8-910D-8716DCDA0CB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5431" r="7079"/>
          <a:stretch/>
        </p:blipFill>
        <p:spPr>
          <a:xfrm>
            <a:off x="1007120" y="1601535"/>
            <a:ext cx="8028408" cy="308727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 descr="8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74569"/>
          <a:stretch/>
        </p:blipFill>
        <p:spPr>
          <a:xfrm>
            <a:off x="323528" y="548680"/>
            <a:ext cx="8640000" cy="105285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992805" y="2924007"/>
            <a:ext cx="5486923" cy="15549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9.png">
            <a:extLst>
              <a:ext uri="{FF2B5EF4-FFF2-40B4-BE49-F238E27FC236}">
                <a16:creationId xmlns:a16="http://schemas.microsoft.com/office/drawing/2014/main" id="{BCEBBC21-9DE2-56CD-8F7F-E1F7452DF1C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5004"/>
          <a:stretch/>
        </p:blipFill>
        <p:spPr>
          <a:xfrm>
            <a:off x="1043608" y="2492896"/>
            <a:ext cx="6571200" cy="374377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 descr="9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64996"/>
          <a:stretch/>
        </p:blipFill>
        <p:spPr>
          <a:xfrm>
            <a:off x="539552" y="476672"/>
            <a:ext cx="6571200" cy="201622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676392" y="4092068"/>
            <a:ext cx="3687696" cy="21011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F7C78BDB-1D4E-E418-0A2C-F7D32411AD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7452" y="2074471"/>
            <a:ext cx="4769095" cy="1333569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696C9505-1547-1D4B-0017-7CB015A070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0919" y="3717032"/>
            <a:ext cx="5042159" cy="53977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>
            <a:extLst>
              <a:ext uri="{FF2B5EF4-FFF2-40B4-BE49-F238E27FC236}">
                <a16:creationId xmlns:a16="http://schemas.microsoft.com/office/drawing/2014/main" id="{8E44DB17-3176-CB2C-7EFE-110AD87400EF}"/>
              </a:ext>
            </a:extLst>
          </p:cNvPr>
          <p:cNvGrpSpPr/>
          <p:nvPr/>
        </p:nvGrpSpPr>
        <p:grpSpPr>
          <a:xfrm>
            <a:off x="323528" y="332656"/>
            <a:ext cx="8131149" cy="5760000"/>
            <a:chOff x="323528" y="332656"/>
            <a:chExt cx="8131149" cy="5760000"/>
          </a:xfrm>
        </p:grpSpPr>
        <p:pic>
          <p:nvPicPr>
            <p:cNvPr id="7" name="img_16777215" descr="1.png">
              <a:extLst>
                <a:ext uri="{FF2B5EF4-FFF2-40B4-BE49-F238E27FC236}">
                  <a16:creationId xmlns:a16="http://schemas.microsoft.com/office/drawing/2014/main" id="{5D2139A2-BAAD-56FD-C00E-C66B314F4BC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36254"/>
            <a:stretch/>
          </p:blipFill>
          <p:spPr>
            <a:xfrm>
              <a:off x="971600" y="2420888"/>
              <a:ext cx="7483077" cy="3671768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</p:spPr>
        </p:pic>
        <p:pic>
          <p:nvPicPr>
            <p:cNvPr id="2" name="img_16777215" descr="1.png"/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b="65043"/>
            <a:stretch/>
          </p:blipFill>
          <p:spPr>
            <a:xfrm>
              <a:off x="323528" y="332656"/>
              <a:ext cx="7483077" cy="2013522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</p:spPr>
        </p:pic>
      </p:grpSp>
      <p:sp useBgFill="1">
        <p:nvSpPr>
          <p:cNvPr id="3" name="Rectangle 2"/>
          <p:cNvSpPr/>
          <p:nvPr/>
        </p:nvSpPr>
        <p:spPr bwMode="white">
          <a:xfrm>
            <a:off x="3527394" y="4095635"/>
            <a:ext cx="577525" cy="2475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020272" y="4599016"/>
            <a:ext cx="360040" cy="6301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000" y="476672"/>
            <a:ext cx="8640000" cy="332842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663784" y="2609648"/>
            <a:ext cx="4536504" cy="8130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4488" y="66506"/>
            <a:ext cx="8640000" cy="365052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715491" y="2716235"/>
            <a:ext cx="4581962" cy="7815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4.png">
            <a:extLst>
              <a:ext uri="{FF2B5EF4-FFF2-40B4-BE49-F238E27FC236}">
                <a16:creationId xmlns:a16="http://schemas.microsoft.com/office/drawing/2014/main" id="{D91EF84F-45AF-BD3C-ED66-4AC700312AB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7664"/>
          <a:stretch/>
        </p:blipFill>
        <p:spPr>
          <a:xfrm>
            <a:off x="971600" y="1268760"/>
            <a:ext cx="8640000" cy="369212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 descr="4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82336"/>
          <a:stretch/>
        </p:blipFill>
        <p:spPr>
          <a:xfrm>
            <a:off x="252000" y="476673"/>
            <a:ext cx="8640000" cy="79208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307202" y="3987713"/>
            <a:ext cx="5001102" cy="7823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8504" y="476672"/>
            <a:ext cx="8640000" cy="382736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821182" y="3284984"/>
            <a:ext cx="4840009" cy="8854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6.png">
            <a:extLst>
              <a:ext uri="{FF2B5EF4-FFF2-40B4-BE49-F238E27FC236}">
                <a16:creationId xmlns:a16="http://schemas.microsoft.com/office/drawing/2014/main" id="{6C6A006D-8042-F848-F2C0-2BAD366A408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9511"/>
          <a:stretch/>
        </p:blipFill>
        <p:spPr>
          <a:xfrm>
            <a:off x="935592" y="1457520"/>
            <a:ext cx="8640000" cy="378447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 descr="6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80671"/>
          <a:stretch/>
        </p:blipFill>
        <p:spPr>
          <a:xfrm>
            <a:off x="252000" y="548680"/>
            <a:ext cx="8640000" cy="90884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947093" y="3533815"/>
            <a:ext cx="6325203" cy="15545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7.png">
            <a:extLst>
              <a:ext uri="{FF2B5EF4-FFF2-40B4-BE49-F238E27FC236}">
                <a16:creationId xmlns:a16="http://schemas.microsoft.com/office/drawing/2014/main" id="{02347F2B-7204-FE21-4ACD-EC2BBAC08F0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0409"/>
          <a:stretch/>
        </p:blipFill>
        <p:spPr>
          <a:xfrm>
            <a:off x="1007120" y="1529528"/>
            <a:ext cx="8640000" cy="371715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 descr="7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78998"/>
          <a:stretch/>
        </p:blipFill>
        <p:spPr>
          <a:xfrm>
            <a:off x="323528" y="548680"/>
            <a:ext cx="8640000" cy="98084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015238" y="3570058"/>
            <a:ext cx="5896538" cy="15631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245</TotalTime>
  <Words>0</Words>
  <Application>Microsoft Office PowerPoint</Application>
  <PresentationFormat>全屏显示(4:3)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4" baseType="lpstr">
      <vt:lpstr>Arial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windy lance</cp:lastModifiedBy>
  <cp:revision>7</cp:revision>
  <dcterms:created xsi:type="dcterms:W3CDTF">2022-08-10T03:44:00Z</dcterms:created>
  <dcterms:modified xsi:type="dcterms:W3CDTF">2022-08-13T14:00:39Z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B42C970F431D49F9897DB28A81768466</vt:lpwstr>
  </property>
</Properties>
</file>