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howGuides="1">
      <p:cViewPr varScale="1">
        <p:scale>
          <a:sx n="67" d="100"/>
          <a:sy n="67" d="100"/>
        </p:scale>
        <p:origin x="1264" y="5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A70FD704-9554-A515-9E9E-3C4E281414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04"/>
          <a:stretch/>
        </p:blipFill>
        <p:spPr>
          <a:xfrm>
            <a:off x="1043351" y="2276872"/>
            <a:ext cx="6676918" cy="3887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216"/>
          <a:stretch/>
        </p:blipFill>
        <p:spPr>
          <a:xfrm>
            <a:off x="395536" y="404664"/>
            <a:ext cx="6676918" cy="1945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2921" y="4507374"/>
            <a:ext cx="4505263" cy="154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6B062DE-4245-ED49-EAF5-82DAC5BB0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452" y="2074471"/>
            <a:ext cx="4769095" cy="133356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2B7B698-241E-7C77-B602-21EC926F7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525" y="3893138"/>
            <a:ext cx="4838949" cy="6159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 descr="1.png">
            <a:extLst>
              <a:ext uri="{FF2B5EF4-FFF2-40B4-BE49-F238E27FC236}">
                <a16:creationId xmlns:a16="http://schemas.microsoft.com/office/drawing/2014/main" id="{4CB9504D-FB41-BA63-82D8-41B1CC0483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542"/>
          <a:stretch/>
        </p:blipFill>
        <p:spPr>
          <a:xfrm>
            <a:off x="899592" y="2780928"/>
            <a:ext cx="8640000" cy="3302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1776"/>
          <a:stretch/>
        </p:blipFill>
        <p:spPr>
          <a:xfrm>
            <a:off x="252000" y="620688"/>
            <a:ext cx="8640000" cy="2088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75939" y="4577425"/>
            <a:ext cx="2124277" cy="400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32345" y="5445047"/>
            <a:ext cx="2133803" cy="390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6589" y="5445047"/>
            <a:ext cx="2133803" cy="390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640000" cy="2854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19757" y="1678869"/>
            <a:ext cx="1705137" cy="391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66593" y="2547702"/>
            <a:ext cx="1705137" cy="391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72171" y="2547702"/>
            <a:ext cx="2552943" cy="391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4408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267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19316" y="1772816"/>
            <a:ext cx="3696900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57419" y="3501008"/>
            <a:ext cx="3276912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38456" y="4725144"/>
            <a:ext cx="4105667" cy="792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85001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085233" y="2492896"/>
            <a:ext cx="2005558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44760" y="4221088"/>
            <a:ext cx="3336349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291412" y="5373216"/>
            <a:ext cx="4011116" cy="79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2011B148-5E80-19B7-6140-E62B99EEC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431"/>
          <a:stretch/>
        </p:blipFill>
        <p:spPr>
          <a:xfrm>
            <a:off x="899592" y="1340768"/>
            <a:ext cx="8640000" cy="4075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492"/>
          <a:stretch/>
        </p:blipFill>
        <p:spPr>
          <a:xfrm>
            <a:off x="252000" y="476672"/>
            <a:ext cx="864000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5942" y="3601751"/>
            <a:ext cx="5458346" cy="1591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7A571ED7-F3C8-1EB9-9724-0BC6F4A4F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278"/>
          <a:stretch/>
        </p:blipFill>
        <p:spPr>
          <a:xfrm>
            <a:off x="911304" y="1385512"/>
            <a:ext cx="7909168" cy="4995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472"/>
          <a:stretch/>
        </p:blipFill>
        <p:spPr>
          <a:xfrm>
            <a:off x="227712" y="620688"/>
            <a:ext cx="7909168" cy="836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1396" y="4076688"/>
            <a:ext cx="7228996" cy="2155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2022-08-13T11:13:05Z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