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260" y="5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9D602-3CC9-4A21-904D-7421BE106D69}" type="datetimeFigureOut">
              <a:rPr lang="zh-CN" altLang="en-US" smtClean="0"/>
              <a:t>2022/8/13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4B040-9F13-438D-990B-12E90360BC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99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4B040-9F13-438D-990B-12E90360BCD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64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A608FDA-2552-83FA-78F3-39DAE5BBF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452" y="2074471"/>
            <a:ext cx="4769095" cy="133356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39FCDC8-173C-C50C-FD19-B32F5000C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071" y="3732226"/>
            <a:ext cx="3791145" cy="7048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63803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1337" y="2319968"/>
            <a:ext cx="344690" cy="57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05614" y="2488967"/>
            <a:ext cx="344691" cy="225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09992" y="3348037"/>
            <a:ext cx="344691" cy="57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35512" y="3348037"/>
            <a:ext cx="361247" cy="57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58211" y="4376105"/>
            <a:ext cx="422828" cy="596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11815" y="4376105"/>
            <a:ext cx="438490" cy="596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36427" y="4383147"/>
            <a:ext cx="361247" cy="55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307263" y="5404174"/>
            <a:ext cx="344692" cy="589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334301" y="5573172"/>
            <a:ext cx="344691" cy="225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290996" y="5580214"/>
            <a:ext cx="126621" cy="218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60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24" y="2835253"/>
            <a:ext cx="4115192" cy="3134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91223" y="2835253"/>
            <a:ext cx="1676560" cy="1953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640000" cy="4383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432" y="1833954"/>
            <a:ext cx="2714884" cy="267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3231" y="1833954"/>
            <a:ext cx="3086394" cy="267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6813E6D3-3A87-FD77-4753-C13FC4AC219B}"/>
              </a:ext>
            </a:extLst>
          </p:cNvPr>
          <p:cNvGrpSpPr/>
          <p:nvPr/>
        </p:nvGrpSpPr>
        <p:grpSpPr>
          <a:xfrm>
            <a:off x="323528" y="620688"/>
            <a:ext cx="9287592" cy="4702656"/>
            <a:chOff x="252000" y="332656"/>
            <a:chExt cx="9287592" cy="4702656"/>
          </a:xfrm>
        </p:grpSpPr>
        <p:pic>
          <p:nvPicPr>
            <p:cNvPr id="4" name="img_16777215" descr="4.png">
              <a:extLst>
                <a:ext uri="{FF2B5EF4-FFF2-40B4-BE49-F238E27FC236}">
                  <a16:creationId xmlns:a16="http://schemas.microsoft.com/office/drawing/2014/main" id="{BB7152C5-FA16-267D-D4E9-A01A03AC69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6328"/>
            <a:stretch/>
          </p:blipFill>
          <p:spPr>
            <a:xfrm>
              <a:off x="899592" y="1124744"/>
              <a:ext cx="8640000" cy="39105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img_16777215" descr="4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4593"/>
            <a:stretch/>
          </p:blipFill>
          <p:spPr>
            <a:xfrm>
              <a:off x="252000" y="332656"/>
              <a:ext cx="8640000" cy="72008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2203064" y="3429001"/>
            <a:ext cx="5248776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0648"/>
            <a:ext cx="8640000" cy="5093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8147" y="3617910"/>
            <a:ext cx="4924895" cy="1592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7379E309-29C0-5991-22CE-CE21EE1D26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934"/>
          <a:stretch/>
        </p:blipFill>
        <p:spPr>
          <a:xfrm>
            <a:off x="899592" y="1628800"/>
            <a:ext cx="8640000" cy="3871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584"/>
          <a:stretch/>
        </p:blipFill>
        <p:spPr>
          <a:xfrm>
            <a:off x="252000" y="476672"/>
            <a:ext cx="8640000" cy="1075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1044" y="3832157"/>
            <a:ext cx="6725292" cy="1591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7B5F3AD8-3F33-CE05-3E6E-C658FB44D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726"/>
          <a:stretch/>
        </p:blipFill>
        <p:spPr>
          <a:xfrm>
            <a:off x="935032" y="2780927"/>
            <a:ext cx="7885440" cy="3471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690"/>
          <a:stretch/>
        </p:blipFill>
        <p:spPr>
          <a:xfrm>
            <a:off x="323528" y="476672"/>
            <a:ext cx="7885440" cy="2149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7139" y="4653107"/>
            <a:ext cx="4799077" cy="144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</Words>
  <Application>Microsoft Office PowerPoint</Application>
  <PresentationFormat>全屏显示(4:3)</PresentationFormat>
  <Paragraphs>1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2022-08-13T10:40:16Z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