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8.png">
            <a:extLst>
              <a:ext uri="{FF2B5EF4-FFF2-40B4-BE49-F238E27FC236}">
                <a16:creationId xmlns:a16="http://schemas.microsoft.com/office/drawing/2014/main" id="{5AC72E62-AE39-925F-28E1-37721D0E3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999"/>
          <a:stretch/>
        </p:blipFill>
        <p:spPr>
          <a:xfrm>
            <a:off x="983743" y="2852936"/>
            <a:ext cx="8300463" cy="345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501"/>
          <a:stretch/>
        </p:blipFill>
        <p:spPr>
          <a:xfrm>
            <a:off x="323528" y="549000"/>
            <a:ext cx="8300463" cy="244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7236" y="3232116"/>
            <a:ext cx="319100" cy="34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852" y="4056281"/>
            <a:ext cx="247092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760" y="5585565"/>
            <a:ext cx="42097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8809" y="5585565"/>
            <a:ext cx="42097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7248F0-09C7-69F8-B943-E19D303D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1B7B25-59C8-A54A-E156-17077B315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93" y="3645024"/>
            <a:ext cx="5086611" cy="7112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2191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2206" y="2448428"/>
            <a:ext cx="322271" cy="2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3469" y="3134142"/>
            <a:ext cx="315415" cy="2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2206" y="3819857"/>
            <a:ext cx="31541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1768" y="4512428"/>
            <a:ext cx="31541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3770" y="5568428"/>
            <a:ext cx="569118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045"/>
          <a:stretch/>
        </p:blipFill>
        <p:spPr>
          <a:xfrm>
            <a:off x="252000" y="476672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E4C9D0DE-4774-8099-DCB6-F581837BC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55"/>
          <a:stretch/>
        </p:blipFill>
        <p:spPr>
          <a:xfrm>
            <a:off x="863584" y="1313503"/>
            <a:ext cx="8640000" cy="357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8943" y="2753663"/>
            <a:ext cx="1657508" cy="196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6032" y="2753663"/>
            <a:ext cx="2467210" cy="196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65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2114534"/>
            <a:ext cx="1676560" cy="151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4521" y="1894932"/>
            <a:ext cx="1600352" cy="19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g_16777215" descr="4.png">
            <a:extLst>
              <a:ext uri="{FF2B5EF4-FFF2-40B4-BE49-F238E27FC236}">
                <a16:creationId xmlns:a16="http://schemas.microsoft.com/office/drawing/2014/main" id="{3E83BD84-7917-FEA0-7FB4-EB7BE56FA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51"/>
          <a:stretch/>
        </p:blipFill>
        <p:spPr>
          <a:xfrm>
            <a:off x="1036564" y="1196752"/>
            <a:ext cx="7650175" cy="496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48"/>
          <a:stretch/>
        </p:blipFill>
        <p:spPr>
          <a:xfrm>
            <a:off x="395536" y="404664"/>
            <a:ext cx="7650175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2691" y="2203608"/>
            <a:ext cx="303645" cy="2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122" y="2924944"/>
            <a:ext cx="3938954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1126" y="4331936"/>
            <a:ext cx="295210" cy="2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59851" y="5013176"/>
            <a:ext cx="4243771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A1498515-2A38-44BA-6AAA-70F9E4FD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96"/>
          <a:stretch/>
        </p:blipFill>
        <p:spPr>
          <a:xfrm>
            <a:off x="1187624" y="1268760"/>
            <a:ext cx="7655767" cy="504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504"/>
          <a:stretch/>
        </p:blipFill>
        <p:spPr>
          <a:xfrm>
            <a:off x="539552" y="549000"/>
            <a:ext cx="7655767" cy="7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4459381"/>
            <a:ext cx="2177715" cy="175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2668" y="4450935"/>
            <a:ext cx="3199047" cy="176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0AF14C5-A16B-F6AA-2867-DC948801EBCD}"/>
              </a:ext>
            </a:extLst>
          </p:cNvPr>
          <p:cNvGrpSpPr/>
          <p:nvPr/>
        </p:nvGrpSpPr>
        <p:grpSpPr>
          <a:xfrm>
            <a:off x="323528" y="692696"/>
            <a:ext cx="8712000" cy="4846982"/>
            <a:chOff x="216000" y="1080001"/>
            <a:chExt cx="8712000" cy="4846982"/>
          </a:xfrm>
        </p:grpSpPr>
        <p:pic>
          <p:nvPicPr>
            <p:cNvPr id="2" name="img_16777215" descr="6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2735"/>
            <a:stretch/>
          </p:blipFill>
          <p:spPr>
            <a:xfrm>
              <a:off x="216000" y="1080001"/>
              <a:ext cx="8640000" cy="836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 descr="6.png">
              <a:extLst>
                <a:ext uri="{FF2B5EF4-FFF2-40B4-BE49-F238E27FC236}">
                  <a16:creationId xmlns:a16="http://schemas.microsoft.com/office/drawing/2014/main" id="{EB439697-9D9D-4CCE-E6DA-C620D7EF1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265" r="7079"/>
            <a:stretch/>
          </p:blipFill>
          <p:spPr>
            <a:xfrm>
              <a:off x="899592" y="1916833"/>
              <a:ext cx="8028408" cy="40101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935112" y="3689767"/>
            <a:ext cx="4801058" cy="184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E4887B5-92AC-0831-2B7C-616CC52ECD88}"/>
              </a:ext>
            </a:extLst>
          </p:cNvPr>
          <p:cNvGrpSpPr/>
          <p:nvPr/>
        </p:nvGrpSpPr>
        <p:grpSpPr>
          <a:xfrm>
            <a:off x="323528" y="476672"/>
            <a:ext cx="9323592" cy="3958808"/>
            <a:chOff x="216000" y="1080000"/>
            <a:chExt cx="9323592" cy="3958808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6996"/>
            <a:stretch/>
          </p:blipFill>
          <p:spPr>
            <a:xfrm>
              <a:off x="216000" y="1080000"/>
              <a:ext cx="8640000" cy="9088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7.png">
              <a:extLst>
                <a:ext uri="{FF2B5EF4-FFF2-40B4-BE49-F238E27FC236}">
                  <a16:creationId xmlns:a16="http://schemas.microsoft.com/office/drawing/2014/main" id="{3CCF6928-B0FF-A919-7AB9-BDF6A2D71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624"/>
            <a:stretch/>
          </p:blipFill>
          <p:spPr>
            <a:xfrm>
              <a:off x="899592" y="2060848"/>
              <a:ext cx="8640000" cy="29779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031528" y="2791753"/>
            <a:ext cx="4562910" cy="186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2022-08-13T10:21:55Z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