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76" autoAdjust="0"/>
    <p:restoredTop sz="94660"/>
  </p:normalViewPr>
  <p:slideViewPr>
    <p:cSldViewPr showGuides="1">
      <p:cViewPr varScale="1">
        <p:scale>
          <a:sx n="63" d="100"/>
          <a:sy n="63" d="100"/>
        </p:scale>
        <p:origin x="1552" y="48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8749"/>
          <a:stretch>
            <a:fillRect/>
          </a:stretch>
        </p:blipFill>
        <p:spPr>
          <a:xfrm>
            <a:off x="899592" y="2780928"/>
            <a:ext cx="8406652" cy="35280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8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3751"/>
          <a:stretch>
            <a:fillRect/>
          </a:stretch>
        </p:blipFill>
        <p:spPr>
          <a:xfrm>
            <a:off x="179512" y="549000"/>
            <a:ext cx="8406652" cy="20879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91680" y="4797152"/>
            <a:ext cx="4893839" cy="14469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87452" y="2074471"/>
            <a:ext cx="4769095" cy="133356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677" y="3789040"/>
            <a:ext cx="4724643" cy="60963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404664"/>
            <a:ext cx="608469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11040" y="2948999"/>
            <a:ext cx="181132" cy="214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04331" y="3110118"/>
            <a:ext cx="483018" cy="214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11040" y="3284664"/>
            <a:ext cx="181132" cy="208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92173" y="3768020"/>
            <a:ext cx="429350" cy="5970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766805" y="3929139"/>
            <a:ext cx="623899" cy="214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203702" y="5379209"/>
            <a:ext cx="610482" cy="2685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779803" y="5379209"/>
            <a:ext cx="603773" cy="2685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485463" y="5882705"/>
            <a:ext cx="476310" cy="214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3968" y="404664"/>
            <a:ext cx="8640000" cy="56778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84585" y="699990"/>
            <a:ext cx="438191" cy="3048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61366" y="699990"/>
            <a:ext cx="590605" cy="9240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132170" y="1852717"/>
            <a:ext cx="685865" cy="3048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904210" y="2300471"/>
            <a:ext cx="647761" cy="3048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094949" y="3653258"/>
            <a:ext cx="809702" cy="371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361233" y="4567818"/>
            <a:ext cx="800176" cy="3620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666062" y="5034625"/>
            <a:ext cx="800176" cy="371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476672"/>
            <a:ext cx="8640000" cy="31768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05458" y="1564238"/>
            <a:ext cx="566341" cy="8566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49185" y="1783661"/>
            <a:ext cx="676339" cy="3052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205458" y="2947549"/>
            <a:ext cx="676339" cy="3052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149185" y="2947549"/>
            <a:ext cx="676339" cy="3052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7855" y="404664"/>
            <a:ext cx="826829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23223" y="2321616"/>
            <a:ext cx="2780406" cy="1008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50571" y="5246680"/>
            <a:ext cx="2953611" cy="917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937"/>
          <a:stretch>
            <a:fillRect/>
          </a:stretch>
        </p:blipFill>
        <p:spPr>
          <a:xfrm>
            <a:off x="971600" y="1484784"/>
            <a:ext cx="8640000" cy="27458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5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8058"/>
          <a:stretch>
            <a:fillRect/>
          </a:stretch>
        </p:blipFill>
        <p:spPr>
          <a:xfrm>
            <a:off x="252000" y="620689"/>
            <a:ext cx="8640000" cy="7920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35696" y="2688856"/>
            <a:ext cx="5029680" cy="14802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594"/>
          <a:stretch>
            <a:fillRect/>
          </a:stretch>
        </p:blipFill>
        <p:spPr>
          <a:xfrm>
            <a:off x="1043608" y="1412776"/>
            <a:ext cx="8640000" cy="46355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6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5406"/>
          <a:stretch>
            <a:fillRect/>
          </a:stretch>
        </p:blipFill>
        <p:spPr>
          <a:xfrm>
            <a:off x="323528" y="620689"/>
            <a:ext cx="8640000" cy="7920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63688" y="4437111"/>
            <a:ext cx="4608512" cy="16111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6247"/>
          <a:stretch>
            <a:fillRect/>
          </a:stretch>
        </p:blipFill>
        <p:spPr>
          <a:xfrm>
            <a:off x="746364" y="1484784"/>
            <a:ext cx="8146116" cy="48242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7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5004"/>
          <a:stretch>
            <a:fillRect/>
          </a:stretch>
        </p:blipFill>
        <p:spPr>
          <a:xfrm>
            <a:off x="251520" y="549000"/>
            <a:ext cx="8146116" cy="8637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46364" y="4797152"/>
            <a:ext cx="6349838" cy="15838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2022-08-10T03:44:00Z</dcterms:created>
  <dcterms:modified xsi:type="dcterms:W3CDTF">2022-08-14T04:42:17Z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