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7628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1614" y="3093248"/>
            <a:ext cx="464981" cy="623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9106" y="3093248"/>
            <a:ext cx="464981" cy="623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9070" y="4264647"/>
            <a:ext cx="464981" cy="623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6562" y="4264647"/>
            <a:ext cx="464981" cy="623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90740" y="5436046"/>
            <a:ext cx="623074" cy="623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18407" y="5436046"/>
            <a:ext cx="660273" cy="623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4480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664" y="2249608"/>
            <a:ext cx="5256584" cy="272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417E39-8062-3114-F002-02D2BAA10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50" y="1916832"/>
            <a:ext cx="4769095" cy="13335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70A34C9-5B23-C406-D31D-2AE39F508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36" y="3607600"/>
            <a:ext cx="5277121" cy="6413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71960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5445" y="2374980"/>
            <a:ext cx="345845" cy="713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4960" y="2382925"/>
            <a:ext cx="267115" cy="668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5291" y="3352194"/>
            <a:ext cx="512364" cy="690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24960" y="3352194"/>
            <a:ext cx="345845" cy="690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43697" y="4321464"/>
            <a:ext cx="423957" cy="690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55279" y="4321464"/>
            <a:ext cx="423957" cy="713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743697" y="5298676"/>
            <a:ext cx="524047" cy="690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155279" y="5298676"/>
            <a:ext cx="358654" cy="713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62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1647" y="2303652"/>
            <a:ext cx="333406" cy="285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544" y="3429000"/>
            <a:ext cx="5112568" cy="188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377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44709" y="1335045"/>
            <a:ext cx="342932" cy="286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6595" y="2537640"/>
            <a:ext cx="4018957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3271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3184" y="2520452"/>
            <a:ext cx="3672408" cy="138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32656"/>
            <a:ext cx="8640000" cy="269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5192" y="1961576"/>
            <a:ext cx="4032448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B63EAA27-A291-4B28-F70B-EFF7A39FE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96"/>
          <a:stretch/>
        </p:blipFill>
        <p:spPr>
          <a:xfrm>
            <a:off x="1043608" y="1412776"/>
            <a:ext cx="7933038" cy="4896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004"/>
          <a:stretch/>
        </p:blipFill>
        <p:spPr>
          <a:xfrm>
            <a:off x="395536" y="549000"/>
            <a:ext cx="7933038" cy="863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0735" y="3245170"/>
            <a:ext cx="6463633" cy="287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48942301-7852-1EF7-032D-D0C4E2B9C7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669"/>
          <a:stretch/>
        </p:blipFill>
        <p:spPr>
          <a:xfrm>
            <a:off x="1043608" y="1556792"/>
            <a:ext cx="8640000" cy="3518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789"/>
          <a:stretch/>
        </p:blipFill>
        <p:spPr>
          <a:xfrm>
            <a:off x="395536" y="404664"/>
            <a:ext cx="86400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674" y="2968547"/>
            <a:ext cx="6315678" cy="1953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8</cp:revision>
  <dcterms:created xsi:type="dcterms:W3CDTF">2022-08-10T03:44:00Z</dcterms:created>
  <dcterms:modified xsi:type="dcterms:W3CDTF">2022-08-13T14:29:48Z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