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26" autoAdjust="0"/>
  </p:normalViewPr>
  <p:slideViewPr>
    <p:cSldViewPr showGuides="1">
      <p:cViewPr varScale="1">
        <p:scale>
          <a:sx n="67" d="100"/>
          <a:sy n="67" d="100"/>
        </p:scale>
        <p:origin x="1260" y="5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8875" y="2057330"/>
            <a:ext cx="4826248" cy="13716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059" y="3645024"/>
            <a:ext cx="5435879" cy="6096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76672"/>
            <a:ext cx="63087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9319" y="4699279"/>
            <a:ext cx="290505" cy="652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06686" y="4699279"/>
            <a:ext cx="279746" cy="652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3928" y="4699279"/>
            <a:ext cx="279746" cy="652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4832" y="4699280"/>
            <a:ext cx="301264" cy="673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79319" y="5554931"/>
            <a:ext cx="290505" cy="652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20759" y="5554931"/>
            <a:ext cx="290505" cy="652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96561" y="5714932"/>
            <a:ext cx="290505" cy="673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57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253" y="2154490"/>
            <a:ext cx="424599" cy="822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2266" y="2154490"/>
            <a:ext cx="402252" cy="822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1863" y="2154490"/>
            <a:ext cx="424599" cy="822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3876" y="2154490"/>
            <a:ext cx="402252" cy="822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90454" y="2154490"/>
            <a:ext cx="648072" cy="822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93379" y="3327056"/>
            <a:ext cx="402252" cy="822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27984" y="3327056"/>
            <a:ext cx="648072" cy="822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47832" y="3546318"/>
            <a:ext cx="276251" cy="305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242915" y="5205071"/>
            <a:ext cx="3810363" cy="371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96652"/>
            <a:ext cx="6408712" cy="6264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2335" y="1109987"/>
            <a:ext cx="197843" cy="21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68856" y="1109987"/>
            <a:ext cx="197843" cy="21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33641" y="1109987"/>
            <a:ext cx="190777" cy="21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97601" y="1439353"/>
            <a:ext cx="332094" cy="21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77114" y="1439353"/>
            <a:ext cx="325028" cy="21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82874" y="1943487"/>
            <a:ext cx="190777" cy="20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12330" y="1936765"/>
            <a:ext cx="204909" cy="21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77114" y="1943487"/>
            <a:ext cx="190777" cy="20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97601" y="2266132"/>
            <a:ext cx="190777" cy="21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77114" y="2266132"/>
            <a:ext cx="190777" cy="21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36649" y="2770265"/>
            <a:ext cx="213447" cy="571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96155" y="2770265"/>
            <a:ext cx="345932" cy="571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956767" y="3758366"/>
            <a:ext cx="325028" cy="20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832562" y="3751645"/>
            <a:ext cx="332094" cy="21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020360" y="4423823"/>
            <a:ext cx="353291" cy="571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768969" y="4423823"/>
            <a:ext cx="395685" cy="571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2953051" y="5364872"/>
            <a:ext cx="593530" cy="25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4189571" y="5364872"/>
            <a:ext cx="593530" cy="262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2677483" y="5687516"/>
            <a:ext cx="600596" cy="25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1942635" y="6003440"/>
            <a:ext cx="586464" cy="25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997" y="692696"/>
            <a:ext cx="8640000" cy="4739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1654" y="4307068"/>
            <a:ext cx="432048" cy="77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5976" y="4307068"/>
            <a:ext cx="432048" cy="77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66933" y="4535948"/>
            <a:ext cx="266725" cy="305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231" r="9157"/>
          <a:stretch>
            <a:fillRect/>
          </a:stretch>
        </p:blipFill>
        <p:spPr>
          <a:xfrm>
            <a:off x="1007120" y="1673543"/>
            <a:ext cx="7848872" cy="3638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210"/>
          <a:stretch>
            <a:fillRect/>
          </a:stretch>
        </p:blipFill>
        <p:spPr>
          <a:xfrm>
            <a:off x="323528" y="692696"/>
            <a:ext cx="8640000" cy="1052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8177" y="3231665"/>
            <a:ext cx="4229503" cy="188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>
            <a:fillRect/>
          </a:stretch>
        </p:blipFill>
        <p:spPr>
          <a:xfrm>
            <a:off x="935112" y="1457520"/>
            <a:ext cx="8543272" cy="4707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431"/>
          <a:stretch>
            <a:fillRect/>
          </a:stretch>
        </p:blipFill>
        <p:spPr>
          <a:xfrm>
            <a:off x="251520" y="404664"/>
            <a:ext cx="8543272" cy="1011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2752" y="4090686"/>
            <a:ext cx="6697096" cy="186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948"/>
          <a:stretch>
            <a:fillRect/>
          </a:stretch>
        </p:blipFill>
        <p:spPr>
          <a:xfrm>
            <a:off x="894089" y="2492896"/>
            <a:ext cx="7355821" cy="3919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7496"/>
          <a:stretch>
            <a:fillRect/>
          </a:stretch>
        </p:blipFill>
        <p:spPr>
          <a:xfrm>
            <a:off x="251520" y="620688"/>
            <a:ext cx="7355821" cy="1872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9945" y="4716780"/>
            <a:ext cx="5758180" cy="166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2022-08-10T03:44:00Z</dcterms:created>
  <dcterms:modified xsi:type="dcterms:W3CDTF">2022-08-14T04:39:46Z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