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3" r:id="rId5"/>
    <p:sldId id="266" r:id="rId6"/>
    <p:sldId id="262" r:id="rId7"/>
    <p:sldId id="264" r:id="rId8"/>
    <p:sldId id="265" r:id="rId9"/>
  </p:sldIdLst>
  <p:sldSz cx="9144000" cy="6858000" type="screen4x3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1280" y="-8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52E0451-46A6-AA6F-A835-D8724875F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457" y="3573016"/>
            <a:ext cx="6509085" cy="66043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BED487E-457D-E37E-0693-C517D482F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452" y="2074471"/>
            <a:ext cx="4769095" cy="13335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3356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62496" y="2312692"/>
            <a:ext cx="466769" cy="200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00026" y="3352029"/>
            <a:ext cx="466769" cy="200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72022" y="3352029"/>
            <a:ext cx="466769" cy="200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2.png">
            <a:extLst>
              <a:ext uri="{FF2B5EF4-FFF2-40B4-BE49-F238E27FC236}">
                <a16:creationId xmlns:a16="http://schemas.microsoft.com/office/drawing/2014/main" id="{3AB83B7C-F652-505A-8E5A-ECA7D80FA2F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3905071"/>
            <a:ext cx="8640000" cy="24902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1250"/>
          <a:stretch/>
        </p:blipFill>
        <p:spPr>
          <a:xfrm>
            <a:off x="360016" y="548680"/>
            <a:ext cx="5148088" cy="3830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53473" y="2758738"/>
            <a:ext cx="205040" cy="251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32040" y="3501008"/>
            <a:ext cx="288032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>
            <a:extLst>
              <a:ext uri="{FF2B5EF4-FFF2-40B4-BE49-F238E27FC236}">
                <a16:creationId xmlns:a16="http://schemas.microsoft.com/office/drawing/2014/main" id="{A45947EF-92CD-C301-8E95-BEA47DF219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083"/>
          <a:stretch/>
        </p:blipFill>
        <p:spPr>
          <a:xfrm>
            <a:off x="432023" y="692696"/>
            <a:ext cx="6329045" cy="38164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1C2E30BE-000A-DBA2-CD6A-642E9964B442}"/>
              </a:ext>
            </a:extLst>
          </p:cNvPr>
          <p:cNvSpPr/>
          <p:nvPr/>
        </p:nvSpPr>
        <p:spPr bwMode="white">
          <a:xfrm>
            <a:off x="827584" y="2852936"/>
            <a:ext cx="1296144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45A103AF-8B79-1FA7-2F85-8607659FC7AF}"/>
              </a:ext>
            </a:extLst>
          </p:cNvPr>
          <p:cNvSpPr/>
          <p:nvPr/>
        </p:nvSpPr>
        <p:spPr bwMode="white">
          <a:xfrm>
            <a:off x="3419872" y="2831098"/>
            <a:ext cx="2592288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3894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 descr="3.png">
            <a:extLst>
              <a:ext uri="{FF2B5EF4-FFF2-40B4-BE49-F238E27FC236}">
                <a16:creationId xmlns:a16="http://schemas.microsoft.com/office/drawing/2014/main" id="{8B55068B-3E0B-C5CE-2A6A-B7064246F9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417" t="17527"/>
          <a:stretch/>
        </p:blipFill>
        <p:spPr>
          <a:xfrm>
            <a:off x="467544" y="332656"/>
            <a:ext cx="5616624" cy="3388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37800172-706C-2438-6537-54A9B5F79CB8}"/>
              </a:ext>
            </a:extLst>
          </p:cNvPr>
          <p:cNvSpPr/>
          <p:nvPr/>
        </p:nvSpPr>
        <p:spPr bwMode="white">
          <a:xfrm>
            <a:off x="899592" y="2636247"/>
            <a:ext cx="4320480" cy="1084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417" t="13208"/>
          <a:stretch/>
        </p:blipFill>
        <p:spPr>
          <a:xfrm>
            <a:off x="467544" y="476672"/>
            <a:ext cx="6549224" cy="3312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63688" y="2420889"/>
            <a:ext cx="4176464" cy="1152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7</cp:revision>
  <dcterms:created xsi:type="dcterms:W3CDTF">2022-08-10T03:44:00Z</dcterms:created>
  <dcterms:modified xsi:type="dcterms:W3CDTF">2022-08-13T14:18:06Z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