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348" y="444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36"/>
          <a:stretch/>
        </p:blipFill>
        <p:spPr>
          <a:xfrm>
            <a:off x="720000" y="1080000"/>
            <a:ext cx="10790083" cy="4179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4743" y="1127707"/>
            <a:ext cx="1171041" cy="219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32793" y="1127707"/>
            <a:ext cx="1066314" cy="219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98446" y="1127707"/>
            <a:ext cx="913983" cy="219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1917" y="1871942"/>
            <a:ext cx="1494743" cy="1641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52297" y="1871942"/>
            <a:ext cx="1418578" cy="1641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46446" y="1871942"/>
            <a:ext cx="1894611" cy="3377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138"/>
          <a:stretch/>
        </p:blipFill>
        <p:spPr>
          <a:xfrm>
            <a:off x="720000" y="1080000"/>
            <a:ext cx="10352133" cy="4611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9867" y="2089955"/>
            <a:ext cx="2456330" cy="1190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18082" y="2089955"/>
            <a:ext cx="2913322" cy="1667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9867" y="4490980"/>
            <a:ext cx="1599471" cy="695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18082" y="4471925"/>
            <a:ext cx="3484561" cy="1190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53"/>
          <a:stretch/>
        </p:blipFill>
        <p:spPr>
          <a:xfrm>
            <a:off x="720000" y="1080000"/>
            <a:ext cx="11352664" cy="51224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307966" y="1984517"/>
            <a:ext cx="561719" cy="342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69685" y="2689089"/>
            <a:ext cx="894942" cy="314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12165" y="3488873"/>
            <a:ext cx="828297" cy="257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16958" y="3736425"/>
            <a:ext cx="152330" cy="95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69884" y="4536209"/>
            <a:ext cx="828297" cy="257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74677" y="4774240"/>
            <a:ext cx="152330" cy="95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00694" y="5888225"/>
            <a:ext cx="8349619" cy="285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53"/>
          <a:stretch/>
        </p:blipFill>
        <p:spPr>
          <a:xfrm>
            <a:off x="720000" y="1080000"/>
            <a:ext cx="11352664" cy="5083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62214" y="2567743"/>
            <a:ext cx="3256066" cy="753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62214" y="5400178"/>
            <a:ext cx="4122446" cy="743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03"/>
          <a:stretch/>
        </p:blipFill>
        <p:spPr>
          <a:xfrm>
            <a:off x="720000" y="1080000"/>
            <a:ext cx="11208648" cy="18166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8886" y="1988840"/>
            <a:ext cx="4673177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3.png">
            <a:extLst>
              <a:ext uri="{FF2B5EF4-FFF2-40B4-BE49-F238E27FC236}">
                <a16:creationId xmlns:a16="http://schemas.microsoft.com/office/drawing/2014/main" id="{EDD18A55-6FF5-BA17-BF1B-C95E3E6DF4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27"/>
          <a:stretch/>
        </p:blipFill>
        <p:spPr>
          <a:xfrm>
            <a:off x="720000" y="3267976"/>
            <a:ext cx="11136640" cy="2681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69583E56-C26F-6E57-F017-BBFA8F709952}"/>
              </a:ext>
            </a:extLst>
          </p:cNvPr>
          <p:cNvSpPr/>
          <p:nvPr/>
        </p:nvSpPr>
        <p:spPr bwMode="white">
          <a:xfrm>
            <a:off x="2207568" y="4606432"/>
            <a:ext cx="4673177" cy="1171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53"/>
          <a:stretch/>
        </p:blipFill>
        <p:spPr>
          <a:xfrm>
            <a:off x="720000" y="1080000"/>
            <a:ext cx="11064632" cy="5021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24264" y="4358108"/>
            <a:ext cx="4693685" cy="1705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03"/>
          <a:stretch/>
        </p:blipFill>
        <p:spPr>
          <a:xfrm>
            <a:off x="720000" y="1080000"/>
            <a:ext cx="11208648" cy="2419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38644" y="2365841"/>
            <a:ext cx="3970115" cy="752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80000"/>
            <a:ext cx="11520000" cy="2842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7568" y="2276873"/>
            <a:ext cx="3948728" cy="1872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8109CDF-33D7-6D71-1707-2F6D1A17E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714" y="2729000"/>
            <a:ext cx="4828571" cy="140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03"/>
          <a:stretch/>
        </p:blipFill>
        <p:spPr>
          <a:xfrm>
            <a:off x="720000" y="1080000"/>
            <a:ext cx="11208648" cy="4048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61685" y="1651504"/>
            <a:ext cx="209454" cy="209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55305" y="1651504"/>
            <a:ext cx="599801" cy="209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19140" y="2137283"/>
            <a:ext cx="628363" cy="266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51438" y="1978542"/>
            <a:ext cx="495074" cy="514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40661" y="2156333"/>
            <a:ext cx="780694" cy="219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28859" y="2670687"/>
            <a:ext cx="495074" cy="209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03239" y="2670687"/>
            <a:ext cx="637884" cy="209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3E46BB0C-D4D3-1BDF-E4E9-B10B33F5A1BC}"/>
              </a:ext>
            </a:extLst>
          </p:cNvPr>
          <p:cNvSpPr/>
          <p:nvPr/>
        </p:nvSpPr>
        <p:spPr bwMode="white">
          <a:xfrm>
            <a:off x="2999656" y="3933056"/>
            <a:ext cx="319484" cy="266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18B15CC9-797C-4537-7E4D-E96570AE4DCB}"/>
              </a:ext>
            </a:extLst>
          </p:cNvPr>
          <p:cNvSpPr/>
          <p:nvPr/>
        </p:nvSpPr>
        <p:spPr bwMode="white">
          <a:xfrm>
            <a:off x="3010927" y="4581128"/>
            <a:ext cx="319484" cy="266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0BC91F20-A111-84C6-9B5B-2C793B87370C}"/>
              </a:ext>
            </a:extLst>
          </p:cNvPr>
          <p:cNvSpPr/>
          <p:nvPr/>
        </p:nvSpPr>
        <p:spPr bwMode="white">
          <a:xfrm>
            <a:off x="6568604" y="3933056"/>
            <a:ext cx="319484" cy="266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43ABC393-4F4C-64C5-1B04-D8960D3249E3}"/>
              </a:ext>
            </a:extLst>
          </p:cNvPr>
          <p:cNvSpPr/>
          <p:nvPr/>
        </p:nvSpPr>
        <p:spPr bwMode="white">
          <a:xfrm>
            <a:off x="5663952" y="4653136"/>
            <a:ext cx="319484" cy="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E534D230-D29B-C6A6-F2D6-11F75DFDC386}"/>
              </a:ext>
            </a:extLst>
          </p:cNvPr>
          <p:cNvSpPr/>
          <p:nvPr/>
        </p:nvSpPr>
        <p:spPr bwMode="white">
          <a:xfrm>
            <a:off x="9818068" y="3933056"/>
            <a:ext cx="319484" cy="266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4A3C3A2A-76DF-4F95-479F-3120C2BC804B}"/>
              </a:ext>
            </a:extLst>
          </p:cNvPr>
          <p:cNvSpPr/>
          <p:nvPr/>
        </p:nvSpPr>
        <p:spPr bwMode="white">
          <a:xfrm>
            <a:off x="9966557" y="4591793"/>
            <a:ext cx="319484" cy="266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03"/>
          <a:stretch/>
        </p:blipFill>
        <p:spPr>
          <a:xfrm>
            <a:off x="720000" y="1080000"/>
            <a:ext cx="10920616" cy="3725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46644" y="1137161"/>
            <a:ext cx="342743" cy="285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19404" y="1642084"/>
            <a:ext cx="342743" cy="285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26876" y="2185116"/>
            <a:ext cx="199933" cy="209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19206" y="3852317"/>
            <a:ext cx="913983" cy="209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36330" y="3852317"/>
            <a:ext cx="637884" cy="209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43239" y="4376294"/>
            <a:ext cx="495074" cy="219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860165" y="4376294"/>
            <a:ext cx="495074" cy="219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27"/>
          <a:stretch/>
        </p:blipFill>
        <p:spPr>
          <a:xfrm>
            <a:off x="720000" y="1080000"/>
            <a:ext cx="11136640" cy="31747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21619" y="1175338"/>
            <a:ext cx="771173" cy="219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81520" y="1699699"/>
            <a:ext cx="771173" cy="219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47107" y="2757955"/>
            <a:ext cx="199933" cy="209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27867" y="2757955"/>
            <a:ext cx="199933" cy="209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00429" y="3806678"/>
            <a:ext cx="1199603" cy="219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53" b="38946"/>
          <a:stretch/>
        </p:blipFill>
        <p:spPr>
          <a:xfrm>
            <a:off x="720000" y="1080000"/>
            <a:ext cx="11352664" cy="2060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1497388" y="1690286"/>
            <a:ext cx="257057" cy="200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97388" y="2214751"/>
            <a:ext cx="257057" cy="200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497388" y="2748752"/>
            <a:ext cx="257057" cy="200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4.png">
            <a:extLst>
              <a:ext uri="{FF2B5EF4-FFF2-40B4-BE49-F238E27FC236}">
                <a16:creationId xmlns:a16="http://schemas.microsoft.com/office/drawing/2014/main" id="{768A7C32-3E9E-7634-1063-5853FE1645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1299" r="5203"/>
          <a:stretch/>
        </p:blipFill>
        <p:spPr>
          <a:xfrm>
            <a:off x="1152048" y="3149252"/>
            <a:ext cx="10920616" cy="13063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FEA2F7BC-F21A-B460-6123-E0BA19A04FCC}"/>
              </a:ext>
            </a:extLst>
          </p:cNvPr>
          <p:cNvSpPr/>
          <p:nvPr/>
        </p:nvSpPr>
        <p:spPr bwMode="white">
          <a:xfrm>
            <a:off x="11424592" y="3611649"/>
            <a:ext cx="360040" cy="321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784E6003-742A-9E08-1895-6B089A56E983}"/>
              </a:ext>
            </a:extLst>
          </p:cNvPr>
          <p:cNvSpPr/>
          <p:nvPr/>
        </p:nvSpPr>
        <p:spPr bwMode="white">
          <a:xfrm>
            <a:off x="11445896" y="4077073"/>
            <a:ext cx="360040" cy="376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53"/>
          <a:stretch/>
        </p:blipFill>
        <p:spPr>
          <a:xfrm>
            <a:off x="720000" y="1080000"/>
            <a:ext cx="11352664" cy="33494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909090" y="1566671"/>
            <a:ext cx="228495" cy="219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80132" y="2415961"/>
            <a:ext cx="228495" cy="229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52958" y="3694667"/>
            <a:ext cx="218975" cy="209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53"/>
          <a:stretch/>
        </p:blipFill>
        <p:spPr>
          <a:xfrm>
            <a:off x="720000" y="1080000"/>
            <a:ext cx="11352664" cy="4266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57619" y="1622836"/>
            <a:ext cx="209454" cy="209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74876" y="2898978"/>
            <a:ext cx="266578" cy="209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71603" y="4594152"/>
            <a:ext cx="647404" cy="219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80330" y="4594152"/>
            <a:ext cx="647404" cy="219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36528" y="4594152"/>
            <a:ext cx="199933" cy="219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954710" y="4594152"/>
            <a:ext cx="495074" cy="219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28793" y="5022707"/>
            <a:ext cx="495074" cy="209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089652" y="5022707"/>
            <a:ext cx="333223" cy="209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479338" y="5022707"/>
            <a:ext cx="637884" cy="209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1097520" y="5022707"/>
            <a:ext cx="209454" cy="209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78"/>
          <a:stretch/>
        </p:blipFill>
        <p:spPr>
          <a:xfrm>
            <a:off x="720000" y="1080000"/>
            <a:ext cx="10992624" cy="3738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8909" y="1988840"/>
            <a:ext cx="2313520" cy="1675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95041" y="1988840"/>
            <a:ext cx="2180231" cy="2018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27272" y="1988840"/>
            <a:ext cx="3665454" cy="2714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7">
            <a:extLst>
              <a:ext uri="{FF2B5EF4-FFF2-40B4-BE49-F238E27FC236}">
                <a16:creationId xmlns:a16="http://schemas.microsoft.com/office/drawing/2014/main" id="{9074E5B5-69A9-82C4-DC2D-19908F694B54}"/>
              </a:ext>
            </a:extLst>
          </p:cNvPr>
          <p:cNvSpPr/>
          <p:nvPr/>
        </p:nvSpPr>
        <p:spPr bwMode="white">
          <a:xfrm>
            <a:off x="2423591" y="1580005"/>
            <a:ext cx="1028837" cy="395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7">
            <a:extLst>
              <a:ext uri="{FF2B5EF4-FFF2-40B4-BE49-F238E27FC236}">
                <a16:creationId xmlns:a16="http://schemas.microsoft.com/office/drawing/2014/main" id="{F0F91652-AED8-65BC-81A8-B3C720D6EAB6}"/>
              </a:ext>
            </a:extLst>
          </p:cNvPr>
          <p:cNvSpPr/>
          <p:nvPr/>
        </p:nvSpPr>
        <p:spPr bwMode="white">
          <a:xfrm>
            <a:off x="5581581" y="1563582"/>
            <a:ext cx="1028837" cy="395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1D78CD-FE03-CCB1-67BA-58AE2AEA009C}"/>
              </a:ext>
            </a:extLst>
          </p:cNvPr>
          <p:cNvSpPr/>
          <p:nvPr/>
        </p:nvSpPr>
        <p:spPr bwMode="white">
          <a:xfrm>
            <a:off x="8976320" y="1480851"/>
            <a:ext cx="1028837" cy="395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2022-08-13T10:11:06Z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